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295" r:id="rId5"/>
    <p:sldId id="298" r:id="rId6"/>
    <p:sldId id="296" r:id="rId7"/>
    <p:sldId id="300" r:id="rId8"/>
    <p:sldId id="297" r:id="rId9"/>
    <p:sldId id="274" r:id="rId10"/>
    <p:sldId id="302" r:id="rId11"/>
    <p:sldId id="291" r:id="rId12"/>
    <p:sldId id="309" r:id="rId13"/>
    <p:sldId id="304" r:id="rId14"/>
    <p:sldId id="305" r:id="rId15"/>
    <p:sldId id="307" r:id="rId16"/>
    <p:sldId id="313" r:id="rId17"/>
    <p:sldId id="310" r:id="rId18"/>
    <p:sldId id="308" r:id="rId19"/>
    <p:sldId id="312" r:id="rId20"/>
    <p:sldId id="311" r:id="rId21"/>
    <p:sldId id="315" r:id="rId22"/>
    <p:sldId id="314" r:id="rId23"/>
    <p:sldId id="260" r:id="rId24"/>
    <p:sldId id="275" r:id="rId25"/>
    <p:sldId id="321" r:id="rId26"/>
    <p:sldId id="32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FC2FB"/>
    <a:srgbClr val="0066CC"/>
    <a:srgbClr val="0054A8"/>
    <a:srgbClr val="CCECFF"/>
    <a:srgbClr val="3366FF"/>
    <a:srgbClr val="93ADF7"/>
    <a:srgbClr val="6699FF"/>
    <a:srgbClr val="3399FF"/>
    <a:srgbClr val="0000FF"/>
    <a:srgbClr val="CC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26" autoAdjust="0"/>
  </p:normalViewPr>
  <p:slideViewPr>
    <p:cSldViewPr>
      <p:cViewPr>
        <p:scale>
          <a:sx n="91" d="100"/>
          <a:sy n="91" d="100"/>
        </p:scale>
        <p:origin x="-774" y="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80FDDE-5FAE-414D-B7DF-3034395D853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CB092D-A3AD-4985-BAEC-8013B35945D7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A12227-2A4E-40FD-AF16-BEE74FED3168}" type="parTrans" cxnId="{EFB35198-1F58-4985-AF57-B9A6A16E1FA9}">
      <dgm:prSet/>
      <dgm:spPr/>
      <dgm:t>
        <a:bodyPr/>
        <a:lstStyle/>
        <a:p>
          <a:endParaRPr lang="ru-RU"/>
        </a:p>
      </dgm:t>
    </dgm:pt>
    <dgm:pt modelId="{9D26B78E-5A82-4047-A488-7D76959E08C7}" type="sibTrans" cxnId="{EFB35198-1F58-4985-AF57-B9A6A16E1FA9}">
      <dgm:prSet/>
      <dgm:spPr/>
      <dgm:t>
        <a:bodyPr/>
        <a:lstStyle/>
        <a:p>
          <a:endParaRPr lang="ru-RU"/>
        </a:p>
      </dgm:t>
    </dgm:pt>
    <dgm:pt modelId="{0A524A49-2A4F-449E-88F9-AE82E88DFDC1}">
      <dgm:prSet phldrT="[Текст]"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F852D64-016A-47BD-9372-8C1BC08B36AE}" type="parTrans" cxnId="{228370EB-937C-47C4-80D0-61D02DB2E9DA}">
      <dgm:prSet/>
      <dgm:spPr/>
      <dgm:t>
        <a:bodyPr/>
        <a:lstStyle/>
        <a:p>
          <a:endParaRPr lang="ru-RU"/>
        </a:p>
      </dgm:t>
    </dgm:pt>
    <dgm:pt modelId="{FEAD9E5C-3915-49B4-AEA6-A405EBFE7C29}" type="sibTrans" cxnId="{228370EB-937C-47C4-80D0-61D02DB2E9DA}">
      <dgm:prSet/>
      <dgm:spPr/>
      <dgm:t>
        <a:bodyPr/>
        <a:lstStyle/>
        <a:p>
          <a:endParaRPr lang="ru-RU"/>
        </a:p>
      </dgm:t>
    </dgm:pt>
    <dgm:pt modelId="{06C302DB-7BB7-4BAA-B7BE-079112496733}">
      <dgm:prSet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E9AE9-1A62-4778-A930-D24B93BCB62A}" type="parTrans" cxnId="{0AB974F3-04E2-4A0F-8AFB-68291086F764}">
      <dgm:prSet/>
      <dgm:spPr/>
      <dgm:t>
        <a:bodyPr/>
        <a:lstStyle/>
        <a:p>
          <a:endParaRPr lang="ru-RU"/>
        </a:p>
      </dgm:t>
    </dgm:pt>
    <dgm:pt modelId="{53AB323F-C884-4303-9F0D-F8089676F63E}" type="sibTrans" cxnId="{0AB974F3-04E2-4A0F-8AFB-68291086F764}">
      <dgm:prSet/>
      <dgm:spPr/>
      <dgm:t>
        <a:bodyPr/>
        <a:lstStyle/>
        <a:p>
          <a:endParaRPr lang="ru-RU"/>
        </a:p>
      </dgm:t>
    </dgm:pt>
    <dgm:pt modelId="{BE7DC7B4-605E-44D7-9233-CB43BF710AFD}">
      <dgm:prSet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91E9BB-6768-480C-8553-6CF81528A052}" type="parTrans" cxnId="{86663043-20F7-44F4-BF12-930997BC130D}">
      <dgm:prSet/>
      <dgm:spPr/>
      <dgm:t>
        <a:bodyPr/>
        <a:lstStyle/>
        <a:p>
          <a:endParaRPr lang="ru-RU"/>
        </a:p>
      </dgm:t>
    </dgm:pt>
    <dgm:pt modelId="{ACF2A4E3-E89A-407C-87B0-177D11C71F1A}" type="sibTrans" cxnId="{86663043-20F7-44F4-BF12-930997BC130D}">
      <dgm:prSet/>
      <dgm:spPr/>
      <dgm:t>
        <a:bodyPr/>
        <a:lstStyle/>
        <a:p>
          <a:endParaRPr lang="ru-RU"/>
        </a:p>
      </dgm:t>
    </dgm:pt>
    <dgm:pt modelId="{ADEBEA96-E4BE-48B0-AC6F-4F3711271192}">
      <dgm:prSet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20C588-361D-4B3F-9072-3DFAA11C8988}" type="parTrans" cxnId="{67120038-2463-4E44-AF32-58199FCAC455}">
      <dgm:prSet/>
      <dgm:spPr/>
      <dgm:t>
        <a:bodyPr/>
        <a:lstStyle/>
        <a:p>
          <a:endParaRPr lang="ru-RU"/>
        </a:p>
      </dgm:t>
    </dgm:pt>
    <dgm:pt modelId="{1B259AFE-AD58-471B-BF1F-9509560604D7}" type="sibTrans" cxnId="{67120038-2463-4E44-AF32-58199FCAC455}">
      <dgm:prSet/>
      <dgm:spPr/>
      <dgm:t>
        <a:bodyPr/>
        <a:lstStyle/>
        <a:p>
          <a:endParaRPr lang="ru-RU"/>
        </a:p>
      </dgm:t>
    </dgm:pt>
    <dgm:pt modelId="{B69012E6-009E-4D46-A7CE-B4BCD6355B75}" type="pres">
      <dgm:prSet presAssocID="{E180FDDE-5FAE-414D-B7DF-3034395D853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83B8B4-DD8C-439D-BBA9-7ED7C0C01A27}" type="pres">
      <dgm:prSet presAssocID="{3ACB092D-A3AD-4985-BAEC-8013B35945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085F-0F37-4F2F-A7D3-48E65BCF8FE2}" type="pres">
      <dgm:prSet presAssocID="{3ACB092D-A3AD-4985-BAEC-8013B35945D7}" presName="spNode" presStyleCnt="0"/>
      <dgm:spPr/>
    </dgm:pt>
    <dgm:pt modelId="{935D5B86-F181-4711-98F2-27B02A6624A2}" type="pres">
      <dgm:prSet presAssocID="{9D26B78E-5A82-4047-A488-7D76959E08C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61F473A-AFB5-4374-93E8-144BD8814D79}" type="pres">
      <dgm:prSet presAssocID="{0A524A49-2A4F-449E-88F9-AE82E88DFDC1}" presName="node" presStyleLbl="node1" presStyleIdx="1" presStyleCnt="5" custRadScaleRad="116930" custRadScaleInc="29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67665-AF98-454B-A03C-49AFE6A667CF}" type="pres">
      <dgm:prSet presAssocID="{0A524A49-2A4F-449E-88F9-AE82E88DFDC1}" presName="spNode" presStyleCnt="0"/>
      <dgm:spPr/>
    </dgm:pt>
    <dgm:pt modelId="{E7FF3753-6603-4B7E-A950-913943592462}" type="pres">
      <dgm:prSet presAssocID="{FEAD9E5C-3915-49B4-AEA6-A405EBFE7C2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2CB0D70-41F6-40A4-ACDA-7A86C3887355}" type="pres">
      <dgm:prSet presAssocID="{06C302DB-7BB7-4BAA-B7BE-079112496733}" presName="node" presStyleLbl="node1" presStyleIdx="2" presStyleCnt="5" custRadScaleRad="107127" custRadScaleInc="-48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0C2891-8159-4F52-9699-506B4C15430A}" type="pres">
      <dgm:prSet presAssocID="{06C302DB-7BB7-4BAA-B7BE-079112496733}" presName="spNode" presStyleCnt="0"/>
      <dgm:spPr/>
    </dgm:pt>
    <dgm:pt modelId="{736C71AD-1556-4455-BEDB-17E4761CBD3D}" type="pres">
      <dgm:prSet presAssocID="{53AB323F-C884-4303-9F0D-F8089676F63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2704E51-9954-432D-9D99-CA99984A096C}" type="pres">
      <dgm:prSet presAssocID="{BE7DC7B4-605E-44D7-9233-CB43BF710AFD}" presName="node" presStyleLbl="node1" presStyleIdx="3" presStyleCnt="5" custRadScaleRad="104024" custRadScaleInc="33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9C878-D547-4EF1-A055-F416229573F4}" type="pres">
      <dgm:prSet presAssocID="{BE7DC7B4-605E-44D7-9233-CB43BF710AFD}" presName="spNode" presStyleCnt="0"/>
      <dgm:spPr/>
    </dgm:pt>
    <dgm:pt modelId="{B9DACDE4-3917-43B3-AED0-66275F9BB11B}" type="pres">
      <dgm:prSet presAssocID="{ACF2A4E3-E89A-407C-87B0-177D11C71F1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5A4CF7F-CDFB-423E-BDCC-0D9E67427ECC}" type="pres">
      <dgm:prSet presAssocID="{ADEBEA96-E4BE-48B0-AC6F-4F3711271192}" presName="node" presStyleLbl="node1" presStyleIdx="4" presStyleCnt="5" custRadScaleRad="119698" custRadScaleInc="-3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02FDD-8C55-418C-922A-DE6E97BF3BE5}" type="pres">
      <dgm:prSet presAssocID="{ADEBEA96-E4BE-48B0-AC6F-4F3711271192}" presName="spNode" presStyleCnt="0"/>
      <dgm:spPr/>
    </dgm:pt>
    <dgm:pt modelId="{C3477E63-3263-4F40-BEDA-231A0C67E80A}" type="pres">
      <dgm:prSet presAssocID="{1B259AFE-AD58-471B-BF1F-9509560604D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4E082D2C-65BA-48E5-B18D-6385AA152FFE}" type="presOf" srcId="{53AB323F-C884-4303-9F0D-F8089676F63E}" destId="{736C71AD-1556-4455-BEDB-17E4761CBD3D}" srcOrd="0" destOrd="0" presId="urn:microsoft.com/office/officeart/2005/8/layout/cycle6"/>
    <dgm:cxn modelId="{A4B25532-5E89-4811-BA45-4ED5AA8A91A7}" type="presOf" srcId="{06C302DB-7BB7-4BAA-B7BE-079112496733}" destId="{62CB0D70-41F6-40A4-ACDA-7A86C3887355}" srcOrd="0" destOrd="0" presId="urn:microsoft.com/office/officeart/2005/8/layout/cycle6"/>
    <dgm:cxn modelId="{701AD88C-B90B-4D10-A2BA-2FC2D19F8CBF}" type="presOf" srcId="{ADEBEA96-E4BE-48B0-AC6F-4F3711271192}" destId="{F5A4CF7F-CDFB-423E-BDCC-0D9E67427ECC}" srcOrd="0" destOrd="0" presId="urn:microsoft.com/office/officeart/2005/8/layout/cycle6"/>
    <dgm:cxn modelId="{BE6C093D-04B6-4677-9CF1-9C75B803994F}" type="presOf" srcId="{ACF2A4E3-E89A-407C-87B0-177D11C71F1A}" destId="{B9DACDE4-3917-43B3-AED0-66275F9BB11B}" srcOrd="0" destOrd="0" presId="urn:microsoft.com/office/officeart/2005/8/layout/cycle6"/>
    <dgm:cxn modelId="{92187E02-CC50-4767-89EE-32312BFC7397}" type="presOf" srcId="{FEAD9E5C-3915-49B4-AEA6-A405EBFE7C29}" destId="{E7FF3753-6603-4B7E-A950-913943592462}" srcOrd="0" destOrd="0" presId="urn:microsoft.com/office/officeart/2005/8/layout/cycle6"/>
    <dgm:cxn modelId="{EFB35198-1F58-4985-AF57-B9A6A16E1FA9}" srcId="{E180FDDE-5FAE-414D-B7DF-3034395D853A}" destId="{3ACB092D-A3AD-4985-BAEC-8013B35945D7}" srcOrd="0" destOrd="0" parTransId="{31A12227-2A4E-40FD-AF16-BEE74FED3168}" sibTransId="{9D26B78E-5A82-4047-A488-7D76959E08C7}"/>
    <dgm:cxn modelId="{0AB974F3-04E2-4A0F-8AFB-68291086F764}" srcId="{E180FDDE-5FAE-414D-B7DF-3034395D853A}" destId="{06C302DB-7BB7-4BAA-B7BE-079112496733}" srcOrd="2" destOrd="0" parTransId="{1FFE9AE9-1A62-4778-A930-D24B93BCB62A}" sibTransId="{53AB323F-C884-4303-9F0D-F8089676F63E}"/>
    <dgm:cxn modelId="{86663043-20F7-44F4-BF12-930997BC130D}" srcId="{E180FDDE-5FAE-414D-B7DF-3034395D853A}" destId="{BE7DC7B4-605E-44D7-9233-CB43BF710AFD}" srcOrd="3" destOrd="0" parTransId="{3F91E9BB-6768-480C-8553-6CF81528A052}" sibTransId="{ACF2A4E3-E89A-407C-87B0-177D11C71F1A}"/>
    <dgm:cxn modelId="{BBFBA553-95AB-45FD-915B-E329A066B823}" type="presOf" srcId="{9D26B78E-5A82-4047-A488-7D76959E08C7}" destId="{935D5B86-F181-4711-98F2-27B02A6624A2}" srcOrd="0" destOrd="0" presId="urn:microsoft.com/office/officeart/2005/8/layout/cycle6"/>
    <dgm:cxn modelId="{67120038-2463-4E44-AF32-58199FCAC455}" srcId="{E180FDDE-5FAE-414D-B7DF-3034395D853A}" destId="{ADEBEA96-E4BE-48B0-AC6F-4F3711271192}" srcOrd="4" destOrd="0" parTransId="{DB20C588-361D-4B3F-9072-3DFAA11C8988}" sibTransId="{1B259AFE-AD58-471B-BF1F-9509560604D7}"/>
    <dgm:cxn modelId="{9084F755-42CB-4D81-BFC0-FA03CC9BE300}" type="presOf" srcId="{3ACB092D-A3AD-4985-BAEC-8013B35945D7}" destId="{BB83B8B4-DD8C-439D-BBA9-7ED7C0C01A27}" srcOrd="0" destOrd="0" presId="urn:microsoft.com/office/officeart/2005/8/layout/cycle6"/>
    <dgm:cxn modelId="{FDD21022-EEED-45BD-9707-B9F25F0C8BD3}" type="presOf" srcId="{E180FDDE-5FAE-414D-B7DF-3034395D853A}" destId="{B69012E6-009E-4D46-A7CE-B4BCD6355B75}" srcOrd="0" destOrd="0" presId="urn:microsoft.com/office/officeart/2005/8/layout/cycle6"/>
    <dgm:cxn modelId="{32A9F722-0957-4B24-B9CF-8EFB61E0B471}" type="presOf" srcId="{1B259AFE-AD58-471B-BF1F-9509560604D7}" destId="{C3477E63-3263-4F40-BEDA-231A0C67E80A}" srcOrd="0" destOrd="0" presId="urn:microsoft.com/office/officeart/2005/8/layout/cycle6"/>
    <dgm:cxn modelId="{228370EB-937C-47C4-80D0-61D02DB2E9DA}" srcId="{E180FDDE-5FAE-414D-B7DF-3034395D853A}" destId="{0A524A49-2A4F-449E-88F9-AE82E88DFDC1}" srcOrd="1" destOrd="0" parTransId="{AF852D64-016A-47BD-9372-8C1BC08B36AE}" sibTransId="{FEAD9E5C-3915-49B4-AEA6-A405EBFE7C29}"/>
    <dgm:cxn modelId="{52202A69-BE9D-444D-AC85-9E793876B8B8}" type="presOf" srcId="{BE7DC7B4-605E-44D7-9233-CB43BF710AFD}" destId="{F2704E51-9954-432D-9D99-CA99984A096C}" srcOrd="0" destOrd="0" presId="urn:microsoft.com/office/officeart/2005/8/layout/cycle6"/>
    <dgm:cxn modelId="{F82B9D28-8E12-424D-9028-1F341FA1EB46}" type="presOf" srcId="{0A524A49-2A4F-449E-88F9-AE82E88DFDC1}" destId="{061F473A-AFB5-4374-93E8-144BD8814D79}" srcOrd="0" destOrd="0" presId="urn:microsoft.com/office/officeart/2005/8/layout/cycle6"/>
    <dgm:cxn modelId="{44F709D6-1C5D-44B6-A997-E22AC6AAFDE2}" type="presParOf" srcId="{B69012E6-009E-4D46-A7CE-B4BCD6355B75}" destId="{BB83B8B4-DD8C-439D-BBA9-7ED7C0C01A27}" srcOrd="0" destOrd="0" presId="urn:microsoft.com/office/officeart/2005/8/layout/cycle6"/>
    <dgm:cxn modelId="{158FCC6F-0CC9-48EC-8B04-E5FD7133C814}" type="presParOf" srcId="{B69012E6-009E-4D46-A7CE-B4BCD6355B75}" destId="{69DD085F-0F37-4F2F-A7D3-48E65BCF8FE2}" srcOrd="1" destOrd="0" presId="urn:microsoft.com/office/officeart/2005/8/layout/cycle6"/>
    <dgm:cxn modelId="{E8FF14B5-AE59-4E4A-A391-82C56575B856}" type="presParOf" srcId="{B69012E6-009E-4D46-A7CE-B4BCD6355B75}" destId="{935D5B86-F181-4711-98F2-27B02A6624A2}" srcOrd="2" destOrd="0" presId="urn:microsoft.com/office/officeart/2005/8/layout/cycle6"/>
    <dgm:cxn modelId="{3BEF04EA-A2EF-4372-8904-CE70E4FB0051}" type="presParOf" srcId="{B69012E6-009E-4D46-A7CE-B4BCD6355B75}" destId="{061F473A-AFB5-4374-93E8-144BD8814D79}" srcOrd="3" destOrd="0" presId="urn:microsoft.com/office/officeart/2005/8/layout/cycle6"/>
    <dgm:cxn modelId="{1FB17C01-E002-472D-8B4D-4AA4562179A0}" type="presParOf" srcId="{B69012E6-009E-4D46-A7CE-B4BCD6355B75}" destId="{49D67665-AF98-454B-A03C-49AFE6A667CF}" srcOrd="4" destOrd="0" presId="urn:microsoft.com/office/officeart/2005/8/layout/cycle6"/>
    <dgm:cxn modelId="{5172F025-DFBE-45E6-9589-BE47010A9CF8}" type="presParOf" srcId="{B69012E6-009E-4D46-A7CE-B4BCD6355B75}" destId="{E7FF3753-6603-4B7E-A950-913943592462}" srcOrd="5" destOrd="0" presId="urn:microsoft.com/office/officeart/2005/8/layout/cycle6"/>
    <dgm:cxn modelId="{88D5910B-D31A-47A1-BDBA-1E565BCDA4B3}" type="presParOf" srcId="{B69012E6-009E-4D46-A7CE-B4BCD6355B75}" destId="{62CB0D70-41F6-40A4-ACDA-7A86C3887355}" srcOrd="6" destOrd="0" presId="urn:microsoft.com/office/officeart/2005/8/layout/cycle6"/>
    <dgm:cxn modelId="{2EAAB4C3-8407-47DA-825C-375A0218216F}" type="presParOf" srcId="{B69012E6-009E-4D46-A7CE-B4BCD6355B75}" destId="{AD0C2891-8159-4F52-9699-506B4C15430A}" srcOrd="7" destOrd="0" presId="urn:microsoft.com/office/officeart/2005/8/layout/cycle6"/>
    <dgm:cxn modelId="{27819660-F072-437E-BD9D-4135A77347C8}" type="presParOf" srcId="{B69012E6-009E-4D46-A7CE-B4BCD6355B75}" destId="{736C71AD-1556-4455-BEDB-17E4761CBD3D}" srcOrd="8" destOrd="0" presId="urn:microsoft.com/office/officeart/2005/8/layout/cycle6"/>
    <dgm:cxn modelId="{CDF77418-BE11-457A-B564-9399C2A69F35}" type="presParOf" srcId="{B69012E6-009E-4D46-A7CE-B4BCD6355B75}" destId="{F2704E51-9954-432D-9D99-CA99984A096C}" srcOrd="9" destOrd="0" presId="urn:microsoft.com/office/officeart/2005/8/layout/cycle6"/>
    <dgm:cxn modelId="{A966C6EB-F1BE-47B0-A7BD-23D5C6522B0A}" type="presParOf" srcId="{B69012E6-009E-4D46-A7CE-B4BCD6355B75}" destId="{5459C878-D547-4EF1-A055-F416229573F4}" srcOrd="10" destOrd="0" presId="urn:microsoft.com/office/officeart/2005/8/layout/cycle6"/>
    <dgm:cxn modelId="{44CB0A86-E640-467C-AFE4-8BA5B93F3DF9}" type="presParOf" srcId="{B69012E6-009E-4D46-A7CE-B4BCD6355B75}" destId="{B9DACDE4-3917-43B3-AED0-66275F9BB11B}" srcOrd="11" destOrd="0" presId="urn:microsoft.com/office/officeart/2005/8/layout/cycle6"/>
    <dgm:cxn modelId="{F8C88CA8-2A59-46FD-B6D2-6FBF6BA179CC}" type="presParOf" srcId="{B69012E6-009E-4D46-A7CE-B4BCD6355B75}" destId="{F5A4CF7F-CDFB-423E-BDCC-0D9E67427ECC}" srcOrd="12" destOrd="0" presId="urn:microsoft.com/office/officeart/2005/8/layout/cycle6"/>
    <dgm:cxn modelId="{6BD63D48-2F19-4291-811E-9D80DCC830E0}" type="presParOf" srcId="{B69012E6-009E-4D46-A7CE-B4BCD6355B75}" destId="{DCD02FDD-8C55-418C-922A-DE6E97BF3BE5}" srcOrd="13" destOrd="0" presId="urn:microsoft.com/office/officeart/2005/8/layout/cycle6"/>
    <dgm:cxn modelId="{A999FA46-5352-4713-91EF-1BFBD699928D}" type="presParOf" srcId="{B69012E6-009E-4D46-A7CE-B4BCD6355B75}" destId="{C3477E63-3263-4F40-BEDA-231A0C67E80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EE320-0BB7-45FC-A22F-D81DC1439938}" type="doc">
      <dgm:prSet loTypeId="urn:microsoft.com/office/officeart/2005/8/layout/radial3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DBD7BBF-661B-49CA-932C-2EF28A333722}">
      <dgm:prSet phldrT="[Текст]" custT="1"/>
      <dgm:spPr/>
      <dgm:t>
        <a:bodyPr/>
        <a:lstStyle/>
        <a:p>
          <a:r>
            <a:rPr lang="ru-RU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РППС</a:t>
          </a:r>
          <a:endParaRPr lang="ru-RU" sz="5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75D9AB-9689-44E2-962D-35BBF9C994E0}" type="parTrans" cxnId="{69C913B7-E881-413F-91E2-D2F1E4657079}">
      <dgm:prSet/>
      <dgm:spPr/>
      <dgm:t>
        <a:bodyPr/>
        <a:lstStyle/>
        <a:p>
          <a:endParaRPr lang="ru-RU"/>
        </a:p>
      </dgm:t>
    </dgm:pt>
    <dgm:pt modelId="{15576F50-CBD3-4F2D-AA42-3FAB6B03FBA2}" type="sibTrans" cxnId="{69C913B7-E881-413F-91E2-D2F1E4657079}">
      <dgm:prSet/>
      <dgm:spPr/>
      <dgm:t>
        <a:bodyPr/>
        <a:lstStyle/>
        <a:p>
          <a:endParaRPr lang="ru-RU"/>
        </a:p>
      </dgm:t>
    </dgm:pt>
    <dgm:pt modelId="{305FE62B-2A26-47D8-9F16-E5F151C0D781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Насыщенной</a:t>
          </a:r>
        </a:p>
        <a:p>
          <a:pPr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ACE1CA3C-3881-47B7-8CEE-987563EC8E00}" type="parTrans" cxnId="{6F6C5197-4D80-4811-A37C-2FFCADF8CDD4}">
      <dgm:prSet/>
      <dgm:spPr/>
      <dgm:t>
        <a:bodyPr/>
        <a:lstStyle/>
        <a:p>
          <a:endParaRPr lang="ru-RU"/>
        </a:p>
      </dgm:t>
    </dgm:pt>
    <dgm:pt modelId="{D13F6DEF-886B-4A0F-AF1F-0A4D4417A4B4}" type="sibTrans" cxnId="{6F6C5197-4D80-4811-A37C-2FFCADF8CDD4}">
      <dgm:prSet/>
      <dgm:spPr/>
      <dgm:t>
        <a:bodyPr/>
        <a:lstStyle/>
        <a:p>
          <a:endParaRPr lang="ru-RU"/>
        </a:p>
      </dgm:t>
    </dgm:pt>
    <dgm:pt modelId="{4E9DC3CA-91F3-4A5F-8764-F52C00338379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Безопасной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CFDD27-3216-4D19-AB34-2D39DD4BDDFB}" type="parTrans" cxnId="{8FE6D0ED-1F3D-4967-B0B8-6CBACA00E658}">
      <dgm:prSet/>
      <dgm:spPr/>
      <dgm:t>
        <a:bodyPr/>
        <a:lstStyle/>
        <a:p>
          <a:endParaRPr lang="ru-RU"/>
        </a:p>
      </dgm:t>
    </dgm:pt>
    <dgm:pt modelId="{E5CA7C9E-D236-4303-BF16-F76808DFCF1E}" type="sibTrans" cxnId="{8FE6D0ED-1F3D-4967-B0B8-6CBACA00E658}">
      <dgm:prSet/>
      <dgm:spPr/>
      <dgm:t>
        <a:bodyPr/>
        <a:lstStyle/>
        <a:p>
          <a:endParaRPr lang="ru-RU"/>
        </a:p>
      </dgm:t>
    </dgm:pt>
    <dgm:pt modelId="{13C0D626-CA8F-45C1-9EAA-00193B6640FF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Вариативной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4BB6E-4E3D-4AE5-B6A9-0C4B2433461A}" type="parTrans" cxnId="{3DF2A419-C904-4F30-84EE-B5FA9EB3335A}">
      <dgm:prSet/>
      <dgm:spPr/>
      <dgm:t>
        <a:bodyPr/>
        <a:lstStyle/>
        <a:p>
          <a:endParaRPr lang="ru-RU"/>
        </a:p>
      </dgm:t>
    </dgm:pt>
    <dgm:pt modelId="{17306936-DFE8-4671-BAF3-BA278510D315}" type="sibTrans" cxnId="{3DF2A419-C904-4F30-84EE-B5FA9EB3335A}">
      <dgm:prSet/>
      <dgm:spPr/>
      <dgm:t>
        <a:bodyPr/>
        <a:lstStyle/>
        <a:p>
          <a:endParaRPr lang="ru-RU"/>
        </a:p>
      </dgm:t>
    </dgm:pt>
    <dgm:pt modelId="{40D8AC2F-0820-4D9A-97AD-759953638105}">
      <dgm:prSet phldrT="[Текст]" custT="1"/>
      <dgm:spPr/>
      <dgm:t>
        <a:bodyPr/>
        <a:lstStyle/>
        <a:p>
          <a:r>
            <a:rPr lang="ru-RU" sz="18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Учитывать национально-культурные, климатические условия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3A3CA2-6427-4FEA-8EB1-258E8EC30A4E}" type="parTrans" cxnId="{D19C957D-A7AA-443B-B902-667BA27AA78C}">
      <dgm:prSet/>
      <dgm:spPr/>
      <dgm:t>
        <a:bodyPr/>
        <a:lstStyle/>
        <a:p>
          <a:endParaRPr lang="ru-RU"/>
        </a:p>
      </dgm:t>
    </dgm:pt>
    <dgm:pt modelId="{E6C0DD3E-9790-4C36-8ACC-2DB33131E245}" type="sibTrans" cxnId="{D19C957D-A7AA-443B-B902-667BA27AA78C}">
      <dgm:prSet/>
      <dgm:spPr/>
      <dgm:t>
        <a:bodyPr/>
        <a:lstStyle/>
        <a:p>
          <a:endParaRPr lang="ru-RU"/>
        </a:p>
      </dgm:t>
    </dgm:pt>
    <dgm:pt modelId="{8F1E2209-CA81-425F-84D2-B90E14748618}">
      <dgm:prSet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Полифункциональной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07A518-C5EF-4D30-AB6B-EA6E6E4D6648}" type="parTrans" cxnId="{AC5C0F7E-1ED0-4C2C-B776-8295DED4375D}">
      <dgm:prSet/>
      <dgm:spPr/>
      <dgm:t>
        <a:bodyPr/>
        <a:lstStyle/>
        <a:p>
          <a:endParaRPr lang="ru-RU"/>
        </a:p>
      </dgm:t>
    </dgm:pt>
    <dgm:pt modelId="{84BCB5C5-8554-4335-9F9B-8D8EB91CB82A}" type="sibTrans" cxnId="{AC5C0F7E-1ED0-4C2C-B776-8295DED4375D}">
      <dgm:prSet/>
      <dgm:spPr/>
      <dgm:t>
        <a:bodyPr/>
        <a:lstStyle/>
        <a:p>
          <a:endParaRPr lang="ru-RU"/>
        </a:p>
      </dgm:t>
    </dgm:pt>
    <dgm:pt modelId="{B1F4E463-C116-4ED9-AECF-D2EF0CBC4BD4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F86D0A-62A1-4F5B-B3CE-5B5FE4A7DA49}" type="parTrans" cxnId="{70A0BC62-39CF-475B-85B7-582AFB109280}">
      <dgm:prSet/>
      <dgm:spPr/>
      <dgm:t>
        <a:bodyPr/>
        <a:lstStyle/>
        <a:p>
          <a:endParaRPr lang="ru-RU"/>
        </a:p>
      </dgm:t>
    </dgm:pt>
    <dgm:pt modelId="{252761E7-F5EE-42AC-A5E2-C98EF20F5993}" type="sibTrans" cxnId="{70A0BC62-39CF-475B-85B7-582AFB109280}">
      <dgm:prSet/>
      <dgm:spPr/>
      <dgm:t>
        <a:bodyPr/>
        <a:lstStyle/>
        <a:p>
          <a:endParaRPr lang="ru-RU"/>
        </a:p>
      </dgm:t>
    </dgm:pt>
    <dgm:pt modelId="{CB79CF23-B74B-44C2-AF54-B190C771E6DF}">
      <dgm:prSet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Доступной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114FE5-25EF-4009-82A9-B7E993AED54E}" type="sibTrans" cxnId="{24A596A9-CC4A-4235-B071-F12F3D9D74AE}">
      <dgm:prSet/>
      <dgm:spPr/>
      <dgm:t>
        <a:bodyPr/>
        <a:lstStyle/>
        <a:p>
          <a:endParaRPr lang="ru-RU"/>
        </a:p>
      </dgm:t>
    </dgm:pt>
    <dgm:pt modelId="{D87ED0F5-43E3-4990-9961-2B91712119B4}" type="parTrans" cxnId="{24A596A9-CC4A-4235-B071-F12F3D9D74AE}">
      <dgm:prSet/>
      <dgm:spPr/>
      <dgm:t>
        <a:bodyPr/>
        <a:lstStyle/>
        <a:p>
          <a:endParaRPr lang="ru-RU"/>
        </a:p>
      </dgm:t>
    </dgm:pt>
    <dgm:pt modelId="{60528793-62CB-44CE-9A59-A7621A569F25}" type="pres">
      <dgm:prSet presAssocID="{882EE320-0BB7-45FC-A22F-D81DC143993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E9D43C-AFB4-49DD-B5E7-818F391261A8}" type="pres">
      <dgm:prSet presAssocID="{882EE320-0BB7-45FC-A22F-D81DC1439938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866895EE-4172-4993-9704-41042D4DE37B}" type="pres">
      <dgm:prSet presAssocID="{EDBD7BBF-661B-49CA-932C-2EF28A333722}" presName="centerShape" presStyleLbl="vennNode1" presStyleIdx="0" presStyleCnt="8" custLinFactNeighborX="368" custLinFactNeighborY="-356"/>
      <dgm:spPr/>
      <dgm:t>
        <a:bodyPr/>
        <a:lstStyle/>
        <a:p>
          <a:endParaRPr lang="ru-RU"/>
        </a:p>
      </dgm:t>
    </dgm:pt>
    <dgm:pt modelId="{4B5A03E4-4C8A-4BA3-9326-8A746D31DC68}" type="pres">
      <dgm:prSet presAssocID="{305FE62B-2A26-47D8-9F16-E5F151C0D781}" presName="node" presStyleLbl="vennNode1" presStyleIdx="1" presStyleCnt="8" custScaleX="149026" custScaleY="94714" custRadScaleRad="103546" custRadScaleInc="-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769E1-3F73-458B-AC47-93D7260CB91F}" type="pres">
      <dgm:prSet presAssocID="{CB79CF23-B74B-44C2-AF54-B190C771E6DF}" presName="node" presStyleLbl="vennNode1" presStyleIdx="2" presStyleCnt="8" custAng="606877" custScaleX="204403" custRadScaleRad="133554" custRadScaleInc="15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EB69B-9064-47B6-9892-CBEC76A69CD3}" type="pres">
      <dgm:prSet presAssocID="{8F1E2209-CA81-425F-84D2-B90E14748618}" presName="node" presStyleLbl="vennNode1" presStyleIdx="3" presStyleCnt="8" custAng="20668101" custScaleX="184083" custScaleY="87074" custRadScaleRad="130921" custRadScaleInc="-87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06853-765B-4A09-A99D-5E06ED5C466C}" type="pres">
      <dgm:prSet presAssocID="{4E9DC3CA-91F3-4A5F-8764-F52C00338379}" presName="node" presStyleLbl="vennNode1" presStyleIdx="4" presStyleCnt="8" custAng="622533" custScaleX="141463" custRadScaleRad="120499" custRadScaleInc="-117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6D344-1C1D-4B4B-949D-4FA4B53E2149}" type="pres">
      <dgm:prSet presAssocID="{13C0D626-CA8F-45C1-9EAA-00193B6640FF}" presName="node" presStyleLbl="vennNode1" presStyleIdx="5" presStyleCnt="8" custAng="21328657" custScaleX="140735" custRadScaleRad="123094" custRadScaleInc="116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F495C-F01E-4B26-8F2D-25C3F7EDA0DD}" type="pres">
      <dgm:prSet presAssocID="{40D8AC2F-0820-4D9A-97AD-759953638105}" presName="node" presStyleLbl="vennNode1" presStyleIdx="6" presStyleCnt="8" custAng="21040939" custScaleX="209097" custRadScaleRad="120442" custRadScaleInc="-59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C354-C4A0-4449-949E-B8E489870F35}" type="pres">
      <dgm:prSet presAssocID="{B1F4E463-C116-4ED9-AECF-D2EF0CBC4BD4}" presName="node" presStyleLbl="vennNode1" presStyleIdx="7" presStyleCnt="8" custAng="970957" custScaleX="189968" custScaleY="88349" custRadScaleRad="136192" custRadScaleInc="-14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27EF18-9907-45BC-B7AA-11DB574FA606}" type="presOf" srcId="{8F1E2209-CA81-425F-84D2-B90E14748618}" destId="{C9EEB69B-9064-47B6-9892-CBEC76A69CD3}" srcOrd="0" destOrd="0" presId="urn:microsoft.com/office/officeart/2005/8/layout/radial3"/>
    <dgm:cxn modelId="{6F6C5197-4D80-4811-A37C-2FFCADF8CDD4}" srcId="{EDBD7BBF-661B-49CA-932C-2EF28A333722}" destId="{305FE62B-2A26-47D8-9F16-E5F151C0D781}" srcOrd="0" destOrd="0" parTransId="{ACE1CA3C-3881-47B7-8CEE-987563EC8E00}" sibTransId="{D13F6DEF-886B-4A0F-AF1F-0A4D4417A4B4}"/>
    <dgm:cxn modelId="{70A0BC62-39CF-475B-85B7-582AFB109280}" srcId="{EDBD7BBF-661B-49CA-932C-2EF28A333722}" destId="{B1F4E463-C116-4ED9-AECF-D2EF0CBC4BD4}" srcOrd="6" destOrd="0" parTransId="{61F86D0A-62A1-4F5B-B3CE-5B5FE4A7DA49}" sibTransId="{252761E7-F5EE-42AC-A5E2-C98EF20F5993}"/>
    <dgm:cxn modelId="{24A596A9-CC4A-4235-B071-F12F3D9D74AE}" srcId="{EDBD7BBF-661B-49CA-932C-2EF28A333722}" destId="{CB79CF23-B74B-44C2-AF54-B190C771E6DF}" srcOrd="1" destOrd="0" parTransId="{D87ED0F5-43E3-4990-9961-2B91712119B4}" sibTransId="{27114FE5-25EF-4009-82A9-B7E993AED54E}"/>
    <dgm:cxn modelId="{AC5C0F7E-1ED0-4C2C-B776-8295DED4375D}" srcId="{EDBD7BBF-661B-49CA-932C-2EF28A333722}" destId="{8F1E2209-CA81-425F-84D2-B90E14748618}" srcOrd="2" destOrd="0" parTransId="{7E07A518-C5EF-4D30-AB6B-EA6E6E4D6648}" sibTransId="{84BCB5C5-8554-4335-9F9B-8D8EB91CB82A}"/>
    <dgm:cxn modelId="{AE2D4EE4-05E2-4ADD-AAFE-A834BB33B389}" type="presOf" srcId="{EDBD7BBF-661B-49CA-932C-2EF28A333722}" destId="{866895EE-4172-4993-9704-41042D4DE37B}" srcOrd="0" destOrd="0" presId="urn:microsoft.com/office/officeart/2005/8/layout/radial3"/>
    <dgm:cxn modelId="{E46D5079-9B5B-496F-B9E9-343A0DF1A4F7}" type="presOf" srcId="{40D8AC2F-0820-4D9A-97AD-759953638105}" destId="{DCAF495C-F01E-4B26-8F2D-25C3F7EDA0DD}" srcOrd="0" destOrd="0" presId="urn:microsoft.com/office/officeart/2005/8/layout/radial3"/>
    <dgm:cxn modelId="{8FE6D0ED-1F3D-4967-B0B8-6CBACA00E658}" srcId="{EDBD7BBF-661B-49CA-932C-2EF28A333722}" destId="{4E9DC3CA-91F3-4A5F-8764-F52C00338379}" srcOrd="3" destOrd="0" parTransId="{7BCFDD27-3216-4D19-AB34-2D39DD4BDDFB}" sibTransId="{E5CA7C9E-D236-4303-BF16-F76808DFCF1E}"/>
    <dgm:cxn modelId="{69C913B7-E881-413F-91E2-D2F1E4657079}" srcId="{882EE320-0BB7-45FC-A22F-D81DC1439938}" destId="{EDBD7BBF-661B-49CA-932C-2EF28A333722}" srcOrd="0" destOrd="0" parTransId="{E075D9AB-9689-44E2-962D-35BBF9C994E0}" sibTransId="{15576F50-CBD3-4F2D-AA42-3FAB6B03FBA2}"/>
    <dgm:cxn modelId="{0405E149-EF51-4DB8-85CA-C1706CC75F6D}" type="presOf" srcId="{CB79CF23-B74B-44C2-AF54-B190C771E6DF}" destId="{6C9769E1-3F73-458B-AC47-93D7260CB91F}" srcOrd="0" destOrd="0" presId="urn:microsoft.com/office/officeart/2005/8/layout/radial3"/>
    <dgm:cxn modelId="{D19C957D-A7AA-443B-B902-667BA27AA78C}" srcId="{EDBD7BBF-661B-49CA-932C-2EF28A333722}" destId="{40D8AC2F-0820-4D9A-97AD-759953638105}" srcOrd="5" destOrd="0" parTransId="{3B3A3CA2-6427-4FEA-8EB1-258E8EC30A4E}" sibTransId="{E6C0DD3E-9790-4C36-8ACC-2DB33131E245}"/>
    <dgm:cxn modelId="{61E3ABDB-DC1D-4793-89C6-E1CF3C34D0FA}" type="presOf" srcId="{882EE320-0BB7-45FC-A22F-D81DC1439938}" destId="{60528793-62CB-44CE-9A59-A7621A569F25}" srcOrd="0" destOrd="0" presId="urn:microsoft.com/office/officeart/2005/8/layout/radial3"/>
    <dgm:cxn modelId="{7B80A183-8EE8-43EE-96BE-861FDBFA4346}" type="presOf" srcId="{13C0D626-CA8F-45C1-9EAA-00193B6640FF}" destId="{FD06D344-1C1D-4B4B-949D-4FA4B53E2149}" srcOrd="0" destOrd="0" presId="urn:microsoft.com/office/officeart/2005/8/layout/radial3"/>
    <dgm:cxn modelId="{3DF2A419-C904-4F30-84EE-B5FA9EB3335A}" srcId="{EDBD7BBF-661B-49CA-932C-2EF28A333722}" destId="{13C0D626-CA8F-45C1-9EAA-00193B6640FF}" srcOrd="4" destOrd="0" parTransId="{FC44BB6E-4E3D-4AE5-B6A9-0C4B2433461A}" sibTransId="{17306936-DFE8-4671-BAF3-BA278510D315}"/>
    <dgm:cxn modelId="{E4540239-5673-48B4-B25C-FC328050ED51}" type="presOf" srcId="{305FE62B-2A26-47D8-9F16-E5F151C0D781}" destId="{4B5A03E4-4C8A-4BA3-9326-8A746D31DC68}" srcOrd="0" destOrd="0" presId="urn:microsoft.com/office/officeart/2005/8/layout/radial3"/>
    <dgm:cxn modelId="{E363AFA5-6A46-438A-80AB-E23DCC2A0D1A}" type="presOf" srcId="{4E9DC3CA-91F3-4A5F-8764-F52C00338379}" destId="{5CB06853-765B-4A09-A99D-5E06ED5C466C}" srcOrd="0" destOrd="0" presId="urn:microsoft.com/office/officeart/2005/8/layout/radial3"/>
    <dgm:cxn modelId="{4F1507AC-4C9B-4508-8CF6-3D0CEAD08CA2}" type="presOf" srcId="{B1F4E463-C116-4ED9-AECF-D2EF0CBC4BD4}" destId="{CC20C354-C4A0-4449-949E-B8E489870F35}" srcOrd="0" destOrd="0" presId="urn:microsoft.com/office/officeart/2005/8/layout/radial3"/>
    <dgm:cxn modelId="{B27DA9A0-5E32-4566-B42A-DFCC86B9ABAF}" type="presParOf" srcId="{60528793-62CB-44CE-9A59-A7621A569F25}" destId="{91E9D43C-AFB4-49DD-B5E7-818F391261A8}" srcOrd="0" destOrd="0" presId="urn:microsoft.com/office/officeart/2005/8/layout/radial3"/>
    <dgm:cxn modelId="{FB5E9BAB-7CA1-4183-A93C-DCA20BAA46A8}" type="presParOf" srcId="{91E9D43C-AFB4-49DD-B5E7-818F391261A8}" destId="{866895EE-4172-4993-9704-41042D4DE37B}" srcOrd="0" destOrd="0" presId="urn:microsoft.com/office/officeart/2005/8/layout/radial3"/>
    <dgm:cxn modelId="{BA6A483F-7D33-4B54-AC0D-6B8877F15EF0}" type="presParOf" srcId="{91E9D43C-AFB4-49DD-B5E7-818F391261A8}" destId="{4B5A03E4-4C8A-4BA3-9326-8A746D31DC68}" srcOrd="1" destOrd="0" presId="urn:microsoft.com/office/officeart/2005/8/layout/radial3"/>
    <dgm:cxn modelId="{D5952E5F-8109-489C-84B2-469042EC2AA2}" type="presParOf" srcId="{91E9D43C-AFB4-49DD-B5E7-818F391261A8}" destId="{6C9769E1-3F73-458B-AC47-93D7260CB91F}" srcOrd="2" destOrd="0" presId="urn:microsoft.com/office/officeart/2005/8/layout/radial3"/>
    <dgm:cxn modelId="{515360B6-2D7C-4220-9657-6FE42886B2EF}" type="presParOf" srcId="{91E9D43C-AFB4-49DD-B5E7-818F391261A8}" destId="{C9EEB69B-9064-47B6-9892-CBEC76A69CD3}" srcOrd="3" destOrd="0" presId="urn:microsoft.com/office/officeart/2005/8/layout/radial3"/>
    <dgm:cxn modelId="{3CECD338-F565-48F9-9C91-EE179F712A74}" type="presParOf" srcId="{91E9D43C-AFB4-49DD-B5E7-818F391261A8}" destId="{5CB06853-765B-4A09-A99D-5E06ED5C466C}" srcOrd="4" destOrd="0" presId="urn:microsoft.com/office/officeart/2005/8/layout/radial3"/>
    <dgm:cxn modelId="{B9DDE9B0-2912-4813-A478-CFCA48A54447}" type="presParOf" srcId="{91E9D43C-AFB4-49DD-B5E7-818F391261A8}" destId="{FD06D344-1C1D-4B4B-949D-4FA4B53E2149}" srcOrd="5" destOrd="0" presId="urn:microsoft.com/office/officeart/2005/8/layout/radial3"/>
    <dgm:cxn modelId="{AFFE4C0F-F3CE-4EF4-9BF2-490B53B0463A}" type="presParOf" srcId="{91E9D43C-AFB4-49DD-B5E7-818F391261A8}" destId="{DCAF495C-F01E-4B26-8F2D-25C3F7EDA0DD}" srcOrd="6" destOrd="0" presId="urn:microsoft.com/office/officeart/2005/8/layout/radial3"/>
    <dgm:cxn modelId="{7DCEE30C-CD1A-464A-815D-E6B1B86E926B}" type="presParOf" srcId="{91E9D43C-AFB4-49DD-B5E7-818F391261A8}" destId="{CC20C354-C4A0-4449-949E-B8E489870F35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0FDDE-5FAE-414D-B7DF-3034395D853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CB092D-A3AD-4985-BAEC-8013B35945D7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A12227-2A4E-40FD-AF16-BEE74FED3168}" type="parTrans" cxnId="{EFB35198-1F58-4985-AF57-B9A6A16E1FA9}">
      <dgm:prSet/>
      <dgm:spPr/>
      <dgm:t>
        <a:bodyPr/>
        <a:lstStyle/>
        <a:p>
          <a:endParaRPr lang="ru-RU"/>
        </a:p>
      </dgm:t>
    </dgm:pt>
    <dgm:pt modelId="{9D26B78E-5A82-4047-A488-7D76959E08C7}" type="sibTrans" cxnId="{EFB35198-1F58-4985-AF57-B9A6A16E1FA9}">
      <dgm:prSet/>
      <dgm:spPr/>
      <dgm:t>
        <a:bodyPr/>
        <a:lstStyle/>
        <a:p>
          <a:endParaRPr lang="ru-RU"/>
        </a:p>
      </dgm:t>
    </dgm:pt>
    <dgm:pt modelId="{0A524A49-2A4F-449E-88F9-AE82E88DFDC1}">
      <dgm:prSet phldrT="[Текст]"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F852D64-016A-47BD-9372-8C1BC08B36AE}" type="parTrans" cxnId="{228370EB-937C-47C4-80D0-61D02DB2E9DA}">
      <dgm:prSet/>
      <dgm:spPr/>
      <dgm:t>
        <a:bodyPr/>
        <a:lstStyle/>
        <a:p>
          <a:endParaRPr lang="ru-RU"/>
        </a:p>
      </dgm:t>
    </dgm:pt>
    <dgm:pt modelId="{FEAD9E5C-3915-49B4-AEA6-A405EBFE7C29}" type="sibTrans" cxnId="{228370EB-937C-47C4-80D0-61D02DB2E9DA}">
      <dgm:prSet/>
      <dgm:spPr/>
      <dgm:t>
        <a:bodyPr/>
        <a:lstStyle/>
        <a:p>
          <a:endParaRPr lang="ru-RU"/>
        </a:p>
      </dgm:t>
    </dgm:pt>
    <dgm:pt modelId="{06C302DB-7BB7-4BAA-B7BE-079112496733}">
      <dgm:prSet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E9AE9-1A62-4778-A930-D24B93BCB62A}" type="parTrans" cxnId="{0AB974F3-04E2-4A0F-8AFB-68291086F764}">
      <dgm:prSet/>
      <dgm:spPr/>
      <dgm:t>
        <a:bodyPr/>
        <a:lstStyle/>
        <a:p>
          <a:endParaRPr lang="ru-RU"/>
        </a:p>
      </dgm:t>
    </dgm:pt>
    <dgm:pt modelId="{53AB323F-C884-4303-9F0D-F8089676F63E}" type="sibTrans" cxnId="{0AB974F3-04E2-4A0F-8AFB-68291086F764}">
      <dgm:prSet/>
      <dgm:spPr/>
      <dgm:t>
        <a:bodyPr/>
        <a:lstStyle/>
        <a:p>
          <a:endParaRPr lang="ru-RU"/>
        </a:p>
      </dgm:t>
    </dgm:pt>
    <dgm:pt modelId="{BE7DC7B4-605E-44D7-9233-CB43BF710AFD}">
      <dgm:prSet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91E9BB-6768-480C-8553-6CF81528A052}" type="parTrans" cxnId="{86663043-20F7-44F4-BF12-930997BC130D}">
      <dgm:prSet/>
      <dgm:spPr/>
      <dgm:t>
        <a:bodyPr/>
        <a:lstStyle/>
        <a:p>
          <a:endParaRPr lang="ru-RU"/>
        </a:p>
      </dgm:t>
    </dgm:pt>
    <dgm:pt modelId="{ACF2A4E3-E89A-407C-87B0-177D11C71F1A}" type="sibTrans" cxnId="{86663043-20F7-44F4-BF12-930997BC130D}">
      <dgm:prSet/>
      <dgm:spPr/>
      <dgm:t>
        <a:bodyPr/>
        <a:lstStyle/>
        <a:p>
          <a:endParaRPr lang="ru-RU"/>
        </a:p>
      </dgm:t>
    </dgm:pt>
    <dgm:pt modelId="{ADEBEA96-E4BE-48B0-AC6F-4F3711271192}">
      <dgm:prSet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20C588-361D-4B3F-9072-3DFAA11C8988}" type="parTrans" cxnId="{67120038-2463-4E44-AF32-58199FCAC455}">
      <dgm:prSet/>
      <dgm:spPr/>
      <dgm:t>
        <a:bodyPr/>
        <a:lstStyle/>
        <a:p>
          <a:endParaRPr lang="ru-RU"/>
        </a:p>
      </dgm:t>
    </dgm:pt>
    <dgm:pt modelId="{1B259AFE-AD58-471B-BF1F-9509560604D7}" type="sibTrans" cxnId="{67120038-2463-4E44-AF32-58199FCAC455}">
      <dgm:prSet/>
      <dgm:spPr/>
      <dgm:t>
        <a:bodyPr/>
        <a:lstStyle/>
        <a:p>
          <a:endParaRPr lang="ru-RU"/>
        </a:p>
      </dgm:t>
    </dgm:pt>
    <dgm:pt modelId="{B69012E6-009E-4D46-A7CE-B4BCD6355B75}" type="pres">
      <dgm:prSet presAssocID="{E180FDDE-5FAE-414D-B7DF-3034395D853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83B8B4-DD8C-439D-BBA9-7ED7C0C01A27}" type="pres">
      <dgm:prSet presAssocID="{3ACB092D-A3AD-4985-BAEC-8013B35945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085F-0F37-4F2F-A7D3-48E65BCF8FE2}" type="pres">
      <dgm:prSet presAssocID="{3ACB092D-A3AD-4985-BAEC-8013B35945D7}" presName="spNode" presStyleCnt="0"/>
      <dgm:spPr/>
    </dgm:pt>
    <dgm:pt modelId="{935D5B86-F181-4711-98F2-27B02A6624A2}" type="pres">
      <dgm:prSet presAssocID="{9D26B78E-5A82-4047-A488-7D76959E08C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61F473A-AFB5-4374-93E8-144BD8814D79}" type="pres">
      <dgm:prSet presAssocID="{0A524A49-2A4F-449E-88F9-AE82E88DFDC1}" presName="node" presStyleLbl="node1" presStyleIdx="1" presStyleCnt="5" custRadScaleRad="116930" custRadScaleInc="29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67665-AF98-454B-A03C-49AFE6A667CF}" type="pres">
      <dgm:prSet presAssocID="{0A524A49-2A4F-449E-88F9-AE82E88DFDC1}" presName="spNode" presStyleCnt="0"/>
      <dgm:spPr/>
    </dgm:pt>
    <dgm:pt modelId="{E7FF3753-6603-4B7E-A950-913943592462}" type="pres">
      <dgm:prSet presAssocID="{FEAD9E5C-3915-49B4-AEA6-A405EBFE7C2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2CB0D70-41F6-40A4-ACDA-7A86C3887355}" type="pres">
      <dgm:prSet presAssocID="{06C302DB-7BB7-4BAA-B7BE-079112496733}" presName="node" presStyleLbl="node1" presStyleIdx="2" presStyleCnt="5" custRadScaleRad="107127" custRadScaleInc="-48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0C2891-8159-4F52-9699-506B4C15430A}" type="pres">
      <dgm:prSet presAssocID="{06C302DB-7BB7-4BAA-B7BE-079112496733}" presName="spNode" presStyleCnt="0"/>
      <dgm:spPr/>
    </dgm:pt>
    <dgm:pt modelId="{736C71AD-1556-4455-BEDB-17E4761CBD3D}" type="pres">
      <dgm:prSet presAssocID="{53AB323F-C884-4303-9F0D-F8089676F63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2704E51-9954-432D-9D99-CA99984A096C}" type="pres">
      <dgm:prSet presAssocID="{BE7DC7B4-605E-44D7-9233-CB43BF710AFD}" presName="node" presStyleLbl="node1" presStyleIdx="3" presStyleCnt="5" custRadScaleRad="104024" custRadScaleInc="33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9C878-D547-4EF1-A055-F416229573F4}" type="pres">
      <dgm:prSet presAssocID="{BE7DC7B4-605E-44D7-9233-CB43BF710AFD}" presName="spNode" presStyleCnt="0"/>
      <dgm:spPr/>
    </dgm:pt>
    <dgm:pt modelId="{B9DACDE4-3917-43B3-AED0-66275F9BB11B}" type="pres">
      <dgm:prSet presAssocID="{ACF2A4E3-E89A-407C-87B0-177D11C71F1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5A4CF7F-CDFB-423E-BDCC-0D9E67427ECC}" type="pres">
      <dgm:prSet presAssocID="{ADEBEA96-E4BE-48B0-AC6F-4F3711271192}" presName="node" presStyleLbl="node1" presStyleIdx="4" presStyleCnt="5" custRadScaleRad="119698" custRadScaleInc="-3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02FDD-8C55-418C-922A-DE6E97BF3BE5}" type="pres">
      <dgm:prSet presAssocID="{ADEBEA96-E4BE-48B0-AC6F-4F3711271192}" presName="spNode" presStyleCnt="0"/>
      <dgm:spPr/>
    </dgm:pt>
    <dgm:pt modelId="{C3477E63-3263-4F40-BEDA-231A0C67E80A}" type="pres">
      <dgm:prSet presAssocID="{1B259AFE-AD58-471B-BF1F-9509560604D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7F4FE8D4-215C-4C75-89E7-D639F1D4335A}" type="presOf" srcId="{ACF2A4E3-E89A-407C-87B0-177D11C71F1A}" destId="{B9DACDE4-3917-43B3-AED0-66275F9BB11B}" srcOrd="0" destOrd="0" presId="urn:microsoft.com/office/officeart/2005/8/layout/cycle6"/>
    <dgm:cxn modelId="{512C1622-8BC2-4E3B-BF0F-4FACAFB1CD38}" type="presOf" srcId="{ADEBEA96-E4BE-48B0-AC6F-4F3711271192}" destId="{F5A4CF7F-CDFB-423E-BDCC-0D9E67427ECC}" srcOrd="0" destOrd="0" presId="urn:microsoft.com/office/officeart/2005/8/layout/cycle6"/>
    <dgm:cxn modelId="{6DC3AA46-687D-4B2E-8DE2-2F953A0BF6BA}" type="presOf" srcId="{06C302DB-7BB7-4BAA-B7BE-079112496733}" destId="{62CB0D70-41F6-40A4-ACDA-7A86C3887355}" srcOrd="0" destOrd="0" presId="urn:microsoft.com/office/officeart/2005/8/layout/cycle6"/>
    <dgm:cxn modelId="{EFB35198-1F58-4985-AF57-B9A6A16E1FA9}" srcId="{E180FDDE-5FAE-414D-B7DF-3034395D853A}" destId="{3ACB092D-A3AD-4985-BAEC-8013B35945D7}" srcOrd="0" destOrd="0" parTransId="{31A12227-2A4E-40FD-AF16-BEE74FED3168}" sibTransId="{9D26B78E-5A82-4047-A488-7D76959E08C7}"/>
    <dgm:cxn modelId="{0AB974F3-04E2-4A0F-8AFB-68291086F764}" srcId="{E180FDDE-5FAE-414D-B7DF-3034395D853A}" destId="{06C302DB-7BB7-4BAA-B7BE-079112496733}" srcOrd="2" destOrd="0" parTransId="{1FFE9AE9-1A62-4778-A930-D24B93BCB62A}" sibTransId="{53AB323F-C884-4303-9F0D-F8089676F63E}"/>
    <dgm:cxn modelId="{FABA5BA2-5049-4F29-BA24-BD3D8490F4C9}" type="presOf" srcId="{53AB323F-C884-4303-9F0D-F8089676F63E}" destId="{736C71AD-1556-4455-BEDB-17E4761CBD3D}" srcOrd="0" destOrd="0" presId="urn:microsoft.com/office/officeart/2005/8/layout/cycle6"/>
    <dgm:cxn modelId="{86663043-20F7-44F4-BF12-930997BC130D}" srcId="{E180FDDE-5FAE-414D-B7DF-3034395D853A}" destId="{BE7DC7B4-605E-44D7-9233-CB43BF710AFD}" srcOrd="3" destOrd="0" parTransId="{3F91E9BB-6768-480C-8553-6CF81528A052}" sibTransId="{ACF2A4E3-E89A-407C-87B0-177D11C71F1A}"/>
    <dgm:cxn modelId="{B257C3FE-65A3-41B4-A7B4-8F584CC2CBCF}" type="presOf" srcId="{3ACB092D-A3AD-4985-BAEC-8013B35945D7}" destId="{BB83B8B4-DD8C-439D-BBA9-7ED7C0C01A27}" srcOrd="0" destOrd="0" presId="urn:microsoft.com/office/officeart/2005/8/layout/cycle6"/>
    <dgm:cxn modelId="{67120038-2463-4E44-AF32-58199FCAC455}" srcId="{E180FDDE-5FAE-414D-B7DF-3034395D853A}" destId="{ADEBEA96-E4BE-48B0-AC6F-4F3711271192}" srcOrd="4" destOrd="0" parTransId="{DB20C588-361D-4B3F-9072-3DFAA11C8988}" sibTransId="{1B259AFE-AD58-471B-BF1F-9509560604D7}"/>
    <dgm:cxn modelId="{3E4B53D6-2D80-468B-877F-FBBA1B12CF0A}" type="presOf" srcId="{FEAD9E5C-3915-49B4-AEA6-A405EBFE7C29}" destId="{E7FF3753-6603-4B7E-A950-913943592462}" srcOrd="0" destOrd="0" presId="urn:microsoft.com/office/officeart/2005/8/layout/cycle6"/>
    <dgm:cxn modelId="{A33F0BEC-EE09-4364-B178-1B5A4D052F9B}" type="presOf" srcId="{BE7DC7B4-605E-44D7-9233-CB43BF710AFD}" destId="{F2704E51-9954-432D-9D99-CA99984A096C}" srcOrd="0" destOrd="0" presId="urn:microsoft.com/office/officeart/2005/8/layout/cycle6"/>
    <dgm:cxn modelId="{69E0DC1F-40A1-4B69-A532-FE32AA1C3577}" type="presOf" srcId="{9D26B78E-5A82-4047-A488-7D76959E08C7}" destId="{935D5B86-F181-4711-98F2-27B02A6624A2}" srcOrd="0" destOrd="0" presId="urn:microsoft.com/office/officeart/2005/8/layout/cycle6"/>
    <dgm:cxn modelId="{228370EB-937C-47C4-80D0-61D02DB2E9DA}" srcId="{E180FDDE-5FAE-414D-B7DF-3034395D853A}" destId="{0A524A49-2A4F-449E-88F9-AE82E88DFDC1}" srcOrd="1" destOrd="0" parTransId="{AF852D64-016A-47BD-9372-8C1BC08B36AE}" sibTransId="{FEAD9E5C-3915-49B4-AEA6-A405EBFE7C29}"/>
    <dgm:cxn modelId="{48CBD91E-AC05-471A-B5E5-4BE55A865D9C}" type="presOf" srcId="{0A524A49-2A4F-449E-88F9-AE82E88DFDC1}" destId="{061F473A-AFB5-4374-93E8-144BD8814D79}" srcOrd="0" destOrd="0" presId="urn:microsoft.com/office/officeart/2005/8/layout/cycle6"/>
    <dgm:cxn modelId="{5B8E5841-6445-4189-9505-7E03FD5C869D}" type="presOf" srcId="{E180FDDE-5FAE-414D-B7DF-3034395D853A}" destId="{B69012E6-009E-4D46-A7CE-B4BCD6355B75}" srcOrd="0" destOrd="0" presId="urn:microsoft.com/office/officeart/2005/8/layout/cycle6"/>
    <dgm:cxn modelId="{DA5B5DAD-82FA-4A06-A90F-0B8FD6AEA3E5}" type="presOf" srcId="{1B259AFE-AD58-471B-BF1F-9509560604D7}" destId="{C3477E63-3263-4F40-BEDA-231A0C67E80A}" srcOrd="0" destOrd="0" presId="urn:microsoft.com/office/officeart/2005/8/layout/cycle6"/>
    <dgm:cxn modelId="{9A581FB9-F198-4B87-9D6C-FE7DEFAF1B3E}" type="presParOf" srcId="{B69012E6-009E-4D46-A7CE-B4BCD6355B75}" destId="{BB83B8B4-DD8C-439D-BBA9-7ED7C0C01A27}" srcOrd="0" destOrd="0" presId="urn:microsoft.com/office/officeart/2005/8/layout/cycle6"/>
    <dgm:cxn modelId="{FF033D1A-A28B-46D4-BC15-7FF4A6CFD9E2}" type="presParOf" srcId="{B69012E6-009E-4D46-A7CE-B4BCD6355B75}" destId="{69DD085F-0F37-4F2F-A7D3-48E65BCF8FE2}" srcOrd="1" destOrd="0" presId="urn:microsoft.com/office/officeart/2005/8/layout/cycle6"/>
    <dgm:cxn modelId="{3ECC3E33-A766-4689-AE33-EB62F01B05DB}" type="presParOf" srcId="{B69012E6-009E-4D46-A7CE-B4BCD6355B75}" destId="{935D5B86-F181-4711-98F2-27B02A6624A2}" srcOrd="2" destOrd="0" presId="urn:microsoft.com/office/officeart/2005/8/layout/cycle6"/>
    <dgm:cxn modelId="{895190D3-8DE4-402C-960F-88922E250714}" type="presParOf" srcId="{B69012E6-009E-4D46-A7CE-B4BCD6355B75}" destId="{061F473A-AFB5-4374-93E8-144BD8814D79}" srcOrd="3" destOrd="0" presId="urn:microsoft.com/office/officeart/2005/8/layout/cycle6"/>
    <dgm:cxn modelId="{64AA9642-C1B0-4027-BA91-37654693C76E}" type="presParOf" srcId="{B69012E6-009E-4D46-A7CE-B4BCD6355B75}" destId="{49D67665-AF98-454B-A03C-49AFE6A667CF}" srcOrd="4" destOrd="0" presId="urn:microsoft.com/office/officeart/2005/8/layout/cycle6"/>
    <dgm:cxn modelId="{08094A1E-9553-4DD0-B9FC-AA5D56207052}" type="presParOf" srcId="{B69012E6-009E-4D46-A7CE-B4BCD6355B75}" destId="{E7FF3753-6603-4B7E-A950-913943592462}" srcOrd="5" destOrd="0" presId="urn:microsoft.com/office/officeart/2005/8/layout/cycle6"/>
    <dgm:cxn modelId="{4C21218B-B7D7-4741-9C66-3FE8AD9975AC}" type="presParOf" srcId="{B69012E6-009E-4D46-A7CE-B4BCD6355B75}" destId="{62CB0D70-41F6-40A4-ACDA-7A86C3887355}" srcOrd="6" destOrd="0" presId="urn:microsoft.com/office/officeart/2005/8/layout/cycle6"/>
    <dgm:cxn modelId="{0170487D-202B-4CDF-B9A2-8B733E78CB9B}" type="presParOf" srcId="{B69012E6-009E-4D46-A7CE-B4BCD6355B75}" destId="{AD0C2891-8159-4F52-9699-506B4C15430A}" srcOrd="7" destOrd="0" presId="urn:microsoft.com/office/officeart/2005/8/layout/cycle6"/>
    <dgm:cxn modelId="{79ADAC23-180F-4B35-83EC-F3B03E10814A}" type="presParOf" srcId="{B69012E6-009E-4D46-A7CE-B4BCD6355B75}" destId="{736C71AD-1556-4455-BEDB-17E4761CBD3D}" srcOrd="8" destOrd="0" presId="urn:microsoft.com/office/officeart/2005/8/layout/cycle6"/>
    <dgm:cxn modelId="{1EB13B99-45AD-4995-B0D3-CCB734E6539E}" type="presParOf" srcId="{B69012E6-009E-4D46-A7CE-B4BCD6355B75}" destId="{F2704E51-9954-432D-9D99-CA99984A096C}" srcOrd="9" destOrd="0" presId="urn:microsoft.com/office/officeart/2005/8/layout/cycle6"/>
    <dgm:cxn modelId="{4B418474-8538-439D-B7D7-BC7712EDCA3D}" type="presParOf" srcId="{B69012E6-009E-4D46-A7CE-B4BCD6355B75}" destId="{5459C878-D547-4EF1-A055-F416229573F4}" srcOrd="10" destOrd="0" presId="urn:microsoft.com/office/officeart/2005/8/layout/cycle6"/>
    <dgm:cxn modelId="{4FEBF3EE-75AA-41B0-9B93-EB5D56035DD9}" type="presParOf" srcId="{B69012E6-009E-4D46-A7CE-B4BCD6355B75}" destId="{B9DACDE4-3917-43B3-AED0-66275F9BB11B}" srcOrd="11" destOrd="0" presId="urn:microsoft.com/office/officeart/2005/8/layout/cycle6"/>
    <dgm:cxn modelId="{81E4F302-3E36-483D-858B-64E1B4513D10}" type="presParOf" srcId="{B69012E6-009E-4D46-A7CE-B4BCD6355B75}" destId="{F5A4CF7F-CDFB-423E-BDCC-0D9E67427ECC}" srcOrd="12" destOrd="0" presId="urn:microsoft.com/office/officeart/2005/8/layout/cycle6"/>
    <dgm:cxn modelId="{684BF002-718A-4DD7-AAF7-69BB1A06D43F}" type="presParOf" srcId="{B69012E6-009E-4D46-A7CE-B4BCD6355B75}" destId="{DCD02FDD-8C55-418C-922A-DE6E97BF3BE5}" srcOrd="13" destOrd="0" presId="urn:microsoft.com/office/officeart/2005/8/layout/cycle6"/>
    <dgm:cxn modelId="{BA5F70C7-6184-4321-9DAA-EBC987034119}" type="presParOf" srcId="{B69012E6-009E-4D46-A7CE-B4BCD6355B75}" destId="{C3477E63-3263-4F40-BEDA-231A0C67E80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4E390E-FEBF-4A42-9AD1-9320DC85553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999263-9788-4402-A5E8-63E34A2FBA5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Ориентиры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29B62D-533F-4992-BDD8-7839CCFEC66D}" type="parTrans" cxnId="{E7B08DC5-8734-4C2C-BD6B-F232116368AA}">
      <dgm:prSet/>
      <dgm:spPr/>
      <dgm:t>
        <a:bodyPr/>
        <a:lstStyle/>
        <a:p>
          <a:endParaRPr lang="ru-RU"/>
        </a:p>
      </dgm:t>
    </dgm:pt>
    <dgm:pt modelId="{109080D9-443A-4F61-93F6-AEA3B4828392}" type="sibTrans" cxnId="{E7B08DC5-8734-4C2C-BD6B-F232116368AA}">
      <dgm:prSet/>
      <dgm:spPr/>
      <dgm:t>
        <a:bodyPr/>
        <a:lstStyle/>
        <a:p>
          <a:endParaRPr lang="ru-RU"/>
        </a:p>
      </dgm:t>
    </dgm:pt>
    <dgm:pt modelId="{4380CC91-0441-40C3-8EC1-A98C1F3B5405}">
      <dgm:prSet phldrT="[Текст]" custT="1"/>
      <dgm:spPr>
        <a:solidFill>
          <a:srgbClr val="0066CC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младенческом и раннем возрасте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0376B6-4107-47ED-8483-9A8155CED9E7}" type="parTrans" cxnId="{6AD2F0D1-409F-41BB-BE7A-ED1906393E31}">
      <dgm:prSet/>
      <dgm:spPr/>
      <dgm:t>
        <a:bodyPr/>
        <a:lstStyle/>
        <a:p>
          <a:endParaRPr lang="ru-RU"/>
        </a:p>
      </dgm:t>
    </dgm:pt>
    <dgm:pt modelId="{45A88A9C-09B7-4647-8233-4F2550F3D9E0}" type="sibTrans" cxnId="{6AD2F0D1-409F-41BB-BE7A-ED1906393E31}">
      <dgm:prSet/>
      <dgm:spPr/>
      <dgm:t>
        <a:bodyPr/>
        <a:lstStyle/>
        <a:p>
          <a:endParaRPr lang="ru-RU"/>
        </a:p>
      </dgm:t>
    </dgm:pt>
    <dgm:pt modelId="{037FFBD2-441E-4B94-A664-92E3BE66A5F5}">
      <dgm:prSet phldrT="[Текст]" custT="1"/>
      <dgm:spPr>
        <a:solidFill>
          <a:srgbClr val="0066CC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 этапе завершения дошкольного образования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438A3A-C7D6-4731-9897-327AED3BF601}" type="parTrans" cxnId="{EBE422D5-73F3-4E9D-9B56-000F2A13FF6C}">
      <dgm:prSet/>
      <dgm:spPr/>
      <dgm:t>
        <a:bodyPr/>
        <a:lstStyle/>
        <a:p>
          <a:endParaRPr lang="ru-RU"/>
        </a:p>
      </dgm:t>
    </dgm:pt>
    <dgm:pt modelId="{FE86F046-20DF-45D3-B1E1-D8B0403F476D}" type="sibTrans" cxnId="{EBE422D5-73F3-4E9D-9B56-000F2A13FF6C}">
      <dgm:prSet/>
      <dgm:spPr/>
      <dgm:t>
        <a:bodyPr/>
        <a:lstStyle/>
        <a:p>
          <a:endParaRPr lang="ru-RU"/>
        </a:p>
      </dgm:t>
    </dgm:pt>
    <dgm:pt modelId="{BDC56393-0B63-44C1-8AFD-4A623AC3CA81}" type="pres">
      <dgm:prSet presAssocID="{554E390E-FEBF-4A42-9AD1-9320DC85553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DF8A18-8CFF-4994-9DFC-2E516F7B71E7}" type="pres">
      <dgm:prSet presAssocID="{0C999263-9788-4402-A5E8-63E34A2FBA50}" presName="centerShape" presStyleLbl="node0" presStyleIdx="0" presStyleCnt="1" custLinFactNeighborX="-1958" custLinFactNeighborY="-22113"/>
      <dgm:spPr/>
      <dgm:t>
        <a:bodyPr/>
        <a:lstStyle/>
        <a:p>
          <a:endParaRPr lang="ru-RU"/>
        </a:p>
      </dgm:t>
    </dgm:pt>
    <dgm:pt modelId="{F094C520-02B6-4F58-B6BC-69D75ABE781F}" type="pres">
      <dgm:prSet presAssocID="{F60376B6-4107-47ED-8483-9A8155CED9E7}" presName="parTrans" presStyleLbl="bgSibTrans2D1" presStyleIdx="0" presStyleCnt="2" custLinFactY="-43192" custLinFactNeighborX="-21351" custLinFactNeighborY="-100000"/>
      <dgm:spPr/>
      <dgm:t>
        <a:bodyPr/>
        <a:lstStyle/>
        <a:p>
          <a:endParaRPr lang="ru-RU"/>
        </a:p>
      </dgm:t>
    </dgm:pt>
    <dgm:pt modelId="{D4D6FBA3-C3E1-4DB0-9EA6-4BB926B087F0}" type="pres">
      <dgm:prSet presAssocID="{4380CC91-0441-40C3-8EC1-A98C1F3B5405}" presName="node" presStyleLbl="node1" presStyleIdx="0" presStyleCnt="2" custScaleX="118402" custScaleY="113978" custRadScaleRad="76591" custRadScaleInc="-48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8F1AE-BA80-4003-B48D-A088B8DFE7C3}" type="pres">
      <dgm:prSet presAssocID="{2B438A3A-C7D6-4731-9897-327AED3BF601}" presName="parTrans" presStyleLbl="bgSibTrans2D1" presStyleIdx="1" presStyleCnt="2" custLinFactY="-37443" custLinFactNeighborX="15871" custLinFactNeighborY="-100000"/>
      <dgm:spPr/>
      <dgm:t>
        <a:bodyPr/>
        <a:lstStyle/>
        <a:p>
          <a:endParaRPr lang="ru-RU"/>
        </a:p>
      </dgm:t>
    </dgm:pt>
    <dgm:pt modelId="{471D0B9C-5E81-4C28-B8E1-35A7E289E277}" type="pres">
      <dgm:prSet presAssocID="{037FFBD2-441E-4B94-A664-92E3BE66A5F5}" presName="node" presStyleLbl="node1" presStyleIdx="1" presStyleCnt="2" custScaleX="125610" custScaleY="114366" custRadScaleRad="74187" custRadScaleInc="48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B08DC5-8734-4C2C-BD6B-F232116368AA}" srcId="{554E390E-FEBF-4A42-9AD1-9320DC855539}" destId="{0C999263-9788-4402-A5E8-63E34A2FBA50}" srcOrd="0" destOrd="0" parTransId="{B929B62D-533F-4992-BDD8-7839CCFEC66D}" sibTransId="{109080D9-443A-4F61-93F6-AEA3B4828392}"/>
    <dgm:cxn modelId="{6AD2F0D1-409F-41BB-BE7A-ED1906393E31}" srcId="{0C999263-9788-4402-A5E8-63E34A2FBA50}" destId="{4380CC91-0441-40C3-8EC1-A98C1F3B5405}" srcOrd="0" destOrd="0" parTransId="{F60376B6-4107-47ED-8483-9A8155CED9E7}" sibTransId="{45A88A9C-09B7-4647-8233-4F2550F3D9E0}"/>
    <dgm:cxn modelId="{27FB365C-2C07-4237-A7F1-C153B61CCDEF}" type="presOf" srcId="{0C999263-9788-4402-A5E8-63E34A2FBA50}" destId="{DADF8A18-8CFF-4994-9DFC-2E516F7B71E7}" srcOrd="0" destOrd="0" presId="urn:microsoft.com/office/officeart/2005/8/layout/radial4"/>
    <dgm:cxn modelId="{2E88FC74-4EDF-4C80-9C9F-E2B90CF5F5EE}" type="presOf" srcId="{554E390E-FEBF-4A42-9AD1-9320DC855539}" destId="{BDC56393-0B63-44C1-8AFD-4A623AC3CA81}" srcOrd="0" destOrd="0" presId="urn:microsoft.com/office/officeart/2005/8/layout/radial4"/>
    <dgm:cxn modelId="{D40ACEF8-D010-4025-8729-C0AB40704710}" type="presOf" srcId="{F60376B6-4107-47ED-8483-9A8155CED9E7}" destId="{F094C520-02B6-4F58-B6BC-69D75ABE781F}" srcOrd="0" destOrd="0" presId="urn:microsoft.com/office/officeart/2005/8/layout/radial4"/>
    <dgm:cxn modelId="{E0D5C552-C73A-4961-83D4-70023E539224}" type="presOf" srcId="{037FFBD2-441E-4B94-A664-92E3BE66A5F5}" destId="{471D0B9C-5E81-4C28-B8E1-35A7E289E277}" srcOrd="0" destOrd="0" presId="urn:microsoft.com/office/officeart/2005/8/layout/radial4"/>
    <dgm:cxn modelId="{0D280FE1-FD3A-4B1E-B65E-BB84C48E9F69}" type="presOf" srcId="{2B438A3A-C7D6-4731-9897-327AED3BF601}" destId="{D188F1AE-BA80-4003-B48D-A088B8DFE7C3}" srcOrd="0" destOrd="0" presId="urn:microsoft.com/office/officeart/2005/8/layout/radial4"/>
    <dgm:cxn modelId="{1FED7649-BBFC-4345-B33E-AF9CDAFA84F7}" type="presOf" srcId="{4380CC91-0441-40C3-8EC1-A98C1F3B5405}" destId="{D4D6FBA3-C3E1-4DB0-9EA6-4BB926B087F0}" srcOrd="0" destOrd="0" presId="urn:microsoft.com/office/officeart/2005/8/layout/radial4"/>
    <dgm:cxn modelId="{EBE422D5-73F3-4E9D-9B56-000F2A13FF6C}" srcId="{0C999263-9788-4402-A5E8-63E34A2FBA50}" destId="{037FFBD2-441E-4B94-A664-92E3BE66A5F5}" srcOrd="1" destOrd="0" parTransId="{2B438A3A-C7D6-4731-9897-327AED3BF601}" sibTransId="{FE86F046-20DF-45D3-B1E1-D8B0403F476D}"/>
    <dgm:cxn modelId="{62F7DCED-2F44-4029-A364-DE1BF3D327D4}" type="presParOf" srcId="{BDC56393-0B63-44C1-8AFD-4A623AC3CA81}" destId="{DADF8A18-8CFF-4994-9DFC-2E516F7B71E7}" srcOrd="0" destOrd="0" presId="urn:microsoft.com/office/officeart/2005/8/layout/radial4"/>
    <dgm:cxn modelId="{8953D316-8328-4860-9C51-99C293DFFB06}" type="presParOf" srcId="{BDC56393-0B63-44C1-8AFD-4A623AC3CA81}" destId="{F094C520-02B6-4F58-B6BC-69D75ABE781F}" srcOrd="1" destOrd="0" presId="urn:microsoft.com/office/officeart/2005/8/layout/radial4"/>
    <dgm:cxn modelId="{EE880B04-2A85-4301-AE89-1B18C0083B69}" type="presParOf" srcId="{BDC56393-0B63-44C1-8AFD-4A623AC3CA81}" destId="{D4D6FBA3-C3E1-4DB0-9EA6-4BB926B087F0}" srcOrd="2" destOrd="0" presId="urn:microsoft.com/office/officeart/2005/8/layout/radial4"/>
    <dgm:cxn modelId="{91A94151-814C-4D3C-9EEC-D3FF4238B764}" type="presParOf" srcId="{BDC56393-0B63-44C1-8AFD-4A623AC3CA81}" destId="{D188F1AE-BA80-4003-B48D-A088B8DFE7C3}" srcOrd="3" destOrd="0" presId="urn:microsoft.com/office/officeart/2005/8/layout/radial4"/>
    <dgm:cxn modelId="{62840C8F-DA96-4739-9CF0-D13792FA1010}" type="presParOf" srcId="{BDC56393-0B63-44C1-8AFD-4A623AC3CA81}" destId="{471D0B9C-5E81-4C28-B8E1-35A7E289E27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D9A292-A579-4A82-956F-F46051F9900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FBFD2E72-F82E-40EB-8A2E-C8BA1C0BAEC0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Здоровый</a:t>
          </a:r>
          <a:endParaRPr lang="ru-RU" dirty="0"/>
        </a:p>
      </dgm:t>
    </dgm:pt>
    <dgm:pt modelId="{471779C9-C87C-4A74-B459-9AC3F08A356D}" type="parTrans" cxnId="{3D0317A3-06C6-4B6F-A631-B622D7911ACD}">
      <dgm:prSet/>
      <dgm:spPr/>
      <dgm:t>
        <a:bodyPr/>
        <a:lstStyle/>
        <a:p>
          <a:endParaRPr lang="ru-RU"/>
        </a:p>
      </dgm:t>
    </dgm:pt>
    <dgm:pt modelId="{81978DA0-DE6D-4F28-96EA-746BC678084F}" type="sibTrans" cxnId="{3D0317A3-06C6-4B6F-A631-B622D7911ACD}">
      <dgm:prSet/>
      <dgm:spPr/>
      <dgm:t>
        <a:bodyPr/>
        <a:lstStyle/>
        <a:p>
          <a:endParaRPr lang="ru-RU"/>
        </a:p>
      </dgm:t>
    </dgm:pt>
    <dgm:pt modelId="{8F27B648-0A46-4F93-9F7E-0713E38F9EC8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Самостоятельный</a:t>
          </a:r>
          <a:endParaRPr lang="ru-RU" dirty="0"/>
        </a:p>
      </dgm:t>
    </dgm:pt>
    <dgm:pt modelId="{C09E1FB8-3FE0-44DB-B7EA-1CE7CB925806}" type="parTrans" cxnId="{36A4E89A-AC5F-42C1-913D-254CF8710038}">
      <dgm:prSet/>
      <dgm:spPr/>
      <dgm:t>
        <a:bodyPr/>
        <a:lstStyle/>
        <a:p>
          <a:endParaRPr lang="ru-RU"/>
        </a:p>
      </dgm:t>
    </dgm:pt>
    <dgm:pt modelId="{3604552A-3994-4B6F-A7CC-41D4B4725648}" type="sibTrans" cxnId="{36A4E89A-AC5F-42C1-913D-254CF8710038}">
      <dgm:prSet/>
      <dgm:spPr/>
      <dgm:t>
        <a:bodyPr/>
        <a:lstStyle/>
        <a:p>
          <a:endParaRPr lang="ru-RU"/>
        </a:p>
      </dgm:t>
    </dgm:pt>
    <dgm:pt modelId="{6FA4E19A-9C47-43E2-91B8-495B03306EEE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Активный</a:t>
          </a:r>
          <a:endParaRPr lang="ru-RU" dirty="0"/>
        </a:p>
      </dgm:t>
    </dgm:pt>
    <dgm:pt modelId="{C6BC6DA9-912A-4281-AB81-333A0BE5A38E}" type="sibTrans" cxnId="{73D9DF2E-B7B1-47EA-A8F5-34509C0E2794}">
      <dgm:prSet/>
      <dgm:spPr/>
      <dgm:t>
        <a:bodyPr/>
        <a:lstStyle/>
        <a:p>
          <a:endParaRPr lang="ru-RU"/>
        </a:p>
      </dgm:t>
    </dgm:pt>
    <dgm:pt modelId="{2BD0E282-A729-4FE1-B07F-3B192B04D892}" type="parTrans" cxnId="{73D9DF2E-B7B1-47EA-A8F5-34509C0E2794}">
      <dgm:prSet/>
      <dgm:spPr/>
      <dgm:t>
        <a:bodyPr/>
        <a:lstStyle/>
        <a:p>
          <a:endParaRPr lang="ru-RU"/>
        </a:p>
      </dgm:t>
    </dgm:pt>
    <dgm:pt modelId="{E59C3780-CB34-44EF-9808-BAABBC850845}" type="pres">
      <dgm:prSet presAssocID="{AFD9A292-A579-4A82-956F-F46051F99004}" presName="compositeShape" presStyleCnt="0">
        <dgm:presLayoutVars>
          <dgm:dir/>
          <dgm:resizeHandles/>
        </dgm:presLayoutVars>
      </dgm:prSet>
      <dgm:spPr/>
    </dgm:pt>
    <dgm:pt modelId="{1033462E-2CF7-4E30-BB22-4204BB555FDD}" type="pres">
      <dgm:prSet presAssocID="{AFD9A292-A579-4A82-956F-F46051F99004}" presName="pyramid" presStyleLbl="node1" presStyleIdx="0" presStyleCnt="1" custLinFactNeighborX="-13941" custLinFactNeighborY="7476"/>
      <dgm:spPr>
        <a:solidFill>
          <a:schemeClr val="accent2"/>
        </a:solidFill>
      </dgm:spPr>
    </dgm:pt>
    <dgm:pt modelId="{F0F3A002-5E35-4546-A007-4DEFBB9C0E9D}" type="pres">
      <dgm:prSet presAssocID="{AFD9A292-A579-4A82-956F-F46051F99004}" presName="theList" presStyleCnt="0"/>
      <dgm:spPr/>
    </dgm:pt>
    <dgm:pt modelId="{F1028C8F-6FF5-4133-B2D7-B6A4D3CADA7E}" type="pres">
      <dgm:prSet presAssocID="{FBFD2E72-F82E-40EB-8A2E-C8BA1C0BAEC0}" presName="aNode" presStyleLbl="fgAcc1" presStyleIdx="0" presStyleCnt="3" custScaleX="179314" custLinFactY="21519" custLinFactNeighborX="87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F9EA2-FB20-4BFE-AB3D-007BDEDB3853}" type="pres">
      <dgm:prSet presAssocID="{FBFD2E72-F82E-40EB-8A2E-C8BA1C0BAEC0}" presName="aSpace" presStyleCnt="0"/>
      <dgm:spPr/>
    </dgm:pt>
    <dgm:pt modelId="{E09BABBD-A0BA-4275-8B0B-C7CA35433D58}" type="pres">
      <dgm:prSet presAssocID="{6FA4E19A-9C47-43E2-91B8-495B03306EEE}" presName="aNode" presStyleLbl="fgAcc1" presStyleIdx="1" presStyleCnt="3" custScaleX="178830" custLinFactY="6325" custLinFactNeighborX="2208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91683-68E2-40B2-A60E-BA1344B1637C}" type="pres">
      <dgm:prSet presAssocID="{6FA4E19A-9C47-43E2-91B8-495B03306EEE}" presName="aSpace" presStyleCnt="0"/>
      <dgm:spPr/>
    </dgm:pt>
    <dgm:pt modelId="{08260D8D-3945-440A-AD1D-445D5697A0A0}" type="pres">
      <dgm:prSet presAssocID="{8F27B648-0A46-4F93-9F7E-0713E38F9EC8}" presName="aNode" presStyleLbl="fgAcc1" presStyleIdx="2" presStyleCnt="3" custScaleX="180805" custLinFactNeighborX="6720" custLinFactNeighborY="29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6C580-A64A-4217-BDCC-125706CD1294}" type="pres">
      <dgm:prSet presAssocID="{8F27B648-0A46-4F93-9F7E-0713E38F9EC8}" presName="aSpace" presStyleCnt="0"/>
      <dgm:spPr/>
    </dgm:pt>
  </dgm:ptLst>
  <dgm:cxnLst>
    <dgm:cxn modelId="{73D9DF2E-B7B1-47EA-A8F5-34509C0E2794}" srcId="{AFD9A292-A579-4A82-956F-F46051F99004}" destId="{6FA4E19A-9C47-43E2-91B8-495B03306EEE}" srcOrd="1" destOrd="0" parTransId="{2BD0E282-A729-4FE1-B07F-3B192B04D892}" sibTransId="{C6BC6DA9-912A-4281-AB81-333A0BE5A38E}"/>
    <dgm:cxn modelId="{CE4CCC2A-7235-424F-B375-0FBC45D1DB32}" type="presOf" srcId="{8F27B648-0A46-4F93-9F7E-0713E38F9EC8}" destId="{08260D8D-3945-440A-AD1D-445D5697A0A0}" srcOrd="0" destOrd="0" presId="urn:microsoft.com/office/officeart/2005/8/layout/pyramid2"/>
    <dgm:cxn modelId="{BEA61EEA-4925-4227-9758-8B514397383F}" type="presOf" srcId="{6FA4E19A-9C47-43E2-91B8-495B03306EEE}" destId="{E09BABBD-A0BA-4275-8B0B-C7CA35433D58}" srcOrd="0" destOrd="0" presId="urn:microsoft.com/office/officeart/2005/8/layout/pyramid2"/>
    <dgm:cxn modelId="{71383279-B152-4B42-8C26-9F52C7238A45}" type="presOf" srcId="{AFD9A292-A579-4A82-956F-F46051F99004}" destId="{E59C3780-CB34-44EF-9808-BAABBC850845}" srcOrd="0" destOrd="0" presId="urn:microsoft.com/office/officeart/2005/8/layout/pyramid2"/>
    <dgm:cxn modelId="{36A4E89A-AC5F-42C1-913D-254CF8710038}" srcId="{AFD9A292-A579-4A82-956F-F46051F99004}" destId="{8F27B648-0A46-4F93-9F7E-0713E38F9EC8}" srcOrd="2" destOrd="0" parTransId="{C09E1FB8-3FE0-44DB-B7EA-1CE7CB925806}" sibTransId="{3604552A-3994-4B6F-A7CC-41D4B4725648}"/>
    <dgm:cxn modelId="{1F4D8CD0-33C3-49AB-931F-9CE6554C386D}" type="presOf" srcId="{FBFD2E72-F82E-40EB-8A2E-C8BA1C0BAEC0}" destId="{F1028C8F-6FF5-4133-B2D7-B6A4D3CADA7E}" srcOrd="0" destOrd="0" presId="urn:microsoft.com/office/officeart/2005/8/layout/pyramid2"/>
    <dgm:cxn modelId="{3D0317A3-06C6-4B6F-A631-B622D7911ACD}" srcId="{AFD9A292-A579-4A82-956F-F46051F99004}" destId="{FBFD2E72-F82E-40EB-8A2E-C8BA1C0BAEC0}" srcOrd="0" destOrd="0" parTransId="{471779C9-C87C-4A74-B459-9AC3F08A356D}" sibTransId="{81978DA0-DE6D-4F28-96EA-746BC678084F}"/>
    <dgm:cxn modelId="{2C15F0C8-7B8F-4E5B-A86C-CB449D1AAC12}" type="presParOf" srcId="{E59C3780-CB34-44EF-9808-BAABBC850845}" destId="{1033462E-2CF7-4E30-BB22-4204BB555FDD}" srcOrd="0" destOrd="0" presId="urn:microsoft.com/office/officeart/2005/8/layout/pyramid2"/>
    <dgm:cxn modelId="{41550370-34AE-43AD-84FE-5AC231FF3305}" type="presParOf" srcId="{E59C3780-CB34-44EF-9808-BAABBC850845}" destId="{F0F3A002-5E35-4546-A007-4DEFBB9C0E9D}" srcOrd="1" destOrd="0" presId="urn:microsoft.com/office/officeart/2005/8/layout/pyramid2"/>
    <dgm:cxn modelId="{B8C91B7B-BCDE-4FD7-A226-D7B43AFC0875}" type="presParOf" srcId="{F0F3A002-5E35-4546-A007-4DEFBB9C0E9D}" destId="{F1028C8F-6FF5-4133-B2D7-B6A4D3CADA7E}" srcOrd="0" destOrd="0" presId="urn:microsoft.com/office/officeart/2005/8/layout/pyramid2"/>
    <dgm:cxn modelId="{E8562B96-E41D-45F6-8EA2-42D1278AB4B1}" type="presParOf" srcId="{F0F3A002-5E35-4546-A007-4DEFBB9C0E9D}" destId="{444F9EA2-FB20-4BFE-AB3D-007BDEDB3853}" srcOrd="1" destOrd="0" presId="urn:microsoft.com/office/officeart/2005/8/layout/pyramid2"/>
    <dgm:cxn modelId="{80975469-D70A-4990-B1D3-531D52CB9447}" type="presParOf" srcId="{F0F3A002-5E35-4546-A007-4DEFBB9C0E9D}" destId="{E09BABBD-A0BA-4275-8B0B-C7CA35433D58}" srcOrd="2" destOrd="0" presId="urn:microsoft.com/office/officeart/2005/8/layout/pyramid2"/>
    <dgm:cxn modelId="{BDF4496E-4BBA-4D0C-B100-95BC271842CB}" type="presParOf" srcId="{F0F3A002-5E35-4546-A007-4DEFBB9C0E9D}" destId="{D1E91683-68E2-40B2-A60E-BA1344B1637C}" srcOrd="3" destOrd="0" presId="urn:microsoft.com/office/officeart/2005/8/layout/pyramid2"/>
    <dgm:cxn modelId="{63317891-1E92-4282-908E-4DD302C02B60}" type="presParOf" srcId="{F0F3A002-5E35-4546-A007-4DEFBB9C0E9D}" destId="{08260D8D-3945-440A-AD1D-445D5697A0A0}" srcOrd="4" destOrd="0" presId="urn:microsoft.com/office/officeart/2005/8/layout/pyramid2"/>
    <dgm:cxn modelId="{123F29A9-61DC-4701-8B11-5EA2F2D5F9E2}" type="presParOf" srcId="{F0F3A002-5E35-4546-A007-4DEFBB9C0E9D}" destId="{1326C580-A64A-4217-BDCC-125706CD129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83B8B4-DD8C-439D-BBA9-7ED7C0C01A27}">
      <dsp:nvSpPr>
        <dsp:cNvPr id="0" name=""/>
        <dsp:cNvSpPr/>
      </dsp:nvSpPr>
      <dsp:spPr>
        <a:xfrm>
          <a:off x="3572074" y="2759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72074" y="2759"/>
        <a:ext cx="2072366" cy="1347037"/>
      </dsp:txXfrm>
    </dsp:sp>
    <dsp:sp modelId="{935D5B86-F181-4711-98F2-27B02A6624A2}">
      <dsp:nvSpPr>
        <dsp:cNvPr id="0" name=""/>
        <dsp:cNvSpPr/>
      </dsp:nvSpPr>
      <dsp:spPr>
        <a:xfrm>
          <a:off x="2525654" y="84937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140564" y="38173"/>
              </a:moveTo>
              <a:arcTo wR="2689074" hR="2689074" stAng="16779937" swAng="2851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F473A-AFB5-4374-93E8-144BD8814D79}">
      <dsp:nvSpPr>
        <dsp:cNvPr id="0" name=""/>
        <dsp:cNvSpPr/>
      </dsp:nvSpPr>
      <dsp:spPr>
        <a:xfrm>
          <a:off x="6660232" y="2100121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6660232" y="2100121"/>
        <a:ext cx="2072366" cy="1347037"/>
      </dsp:txXfrm>
    </dsp:sp>
    <dsp:sp modelId="{E7FF3753-6603-4B7E-A950-913943592462}">
      <dsp:nvSpPr>
        <dsp:cNvPr id="0" name=""/>
        <dsp:cNvSpPr/>
      </dsp:nvSpPr>
      <dsp:spPr>
        <a:xfrm>
          <a:off x="2422950" y="244135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5326038" y="3215897"/>
              </a:moveTo>
              <a:arcTo wR="2689074" hR="2689074" stAng="677881" swAng="16610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B0D70-41F6-40A4-ACDA-7A86C3887355}">
      <dsp:nvSpPr>
        <dsp:cNvPr id="0" name=""/>
        <dsp:cNvSpPr/>
      </dsp:nvSpPr>
      <dsp:spPr>
        <a:xfrm>
          <a:off x="5698732" y="4635002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98732" y="4635002"/>
        <a:ext cx="2072366" cy="1347037"/>
      </dsp:txXfrm>
    </dsp:sp>
    <dsp:sp modelId="{736C71AD-1556-4455-BEDB-17E4761CBD3D}">
      <dsp:nvSpPr>
        <dsp:cNvPr id="0" name=""/>
        <dsp:cNvSpPr/>
      </dsp:nvSpPr>
      <dsp:spPr>
        <a:xfrm>
          <a:off x="2033728" y="834818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759998" y="5155700"/>
              </a:moveTo>
              <a:arcTo wR="2689074" hR="2689074" stAng="3991870" swAng="27180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04E51-9954-432D-9D99-CA99984A096C}">
      <dsp:nvSpPr>
        <dsp:cNvPr id="0" name=""/>
        <dsp:cNvSpPr/>
      </dsp:nvSpPr>
      <dsp:spPr>
        <a:xfrm>
          <a:off x="1630852" y="4705896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30852" y="4705896"/>
        <a:ext cx="2072366" cy="1347037"/>
      </dsp:txXfrm>
    </dsp:sp>
    <dsp:sp modelId="{B9DACDE4-3917-43B3-AED0-66275F9BB11B}">
      <dsp:nvSpPr>
        <dsp:cNvPr id="0" name=""/>
        <dsp:cNvSpPr/>
      </dsp:nvSpPr>
      <dsp:spPr>
        <a:xfrm>
          <a:off x="1269498" y="23974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873196" y="4672432"/>
              </a:moveTo>
              <a:arcTo wR="2689074" hR="2689074" stAng="7948553" swAng="178679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CF7F-CDFB-423E-BDCC-0D9E67427ECC}">
      <dsp:nvSpPr>
        <dsp:cNvPr id="0" name=""/>
        <dsp:cNvSpPr/>
      </dsp:nvSpPr>
      <dsp:spPr>
        <a:xfrm>
          <a:off x="395540" y="2172120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7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5540" y="2172120"/>
        <a:ext cx="2072366" cy="1347037"/>
      </dsp:txXfrm>
    </dsp:sp>
    <dsp:sp modelId="{C3477E63-3263-4F40-BEDA-231A0C67E80A}">
      <dsp:nvSpPr>
        <dsp:cNvPr id="0" name=""/>
        <dsp:cNvSpPr/>
      </dsp:nvSpPr>
      <dsp:spPr>
        <a:xfrm>
          <a:off x="1239422" y="86020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91480" y="1291869"/>
              </a:moveTo>
              <a:arcTo wR="2689074" hR="2689074" stAng="12678268" swAng="30348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6895EE-4172-4993-9704-41042D4DE37B}">
      <dsp:nvSpPr>
        <dsp:cNvPr id="0" name=""/>
        <dsp:cNvSpPr/>
      </dsp:nvSpPr>
      <dsp:spPr>
        <a:xfrm>
          <a:off x="2664502" y="1388997"/>
          <a:ext cx="3414191" cy="34141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РППС</a:t>
          </a:r>
          <a:endParaRPr lang="ru-RU" sz="5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4502" y="1388997"/>
        <a:ext cx="3414191" cy="3414191"/>
      </dsp:txXfrm>
    </dsp:sp>
    <dsp:sp modelId="{4B5A03E4-4C8A-4BA3-9326-8A746D31DC68}">
      <dsp:nvSpPr>
        <dsp:cNvPr id="0" name=""/>
        <dsp:cNvSpPr/>
      </dsp:nvSpPr>
      <dsp:spPr>
        <a:xfrm>
          <a:off x="3064938" y="10"/>
          <a:ext cx="2544016" cy="1616858"/>
        </a:xfrm>
        <a:prstGeom prst="ellipse">
          <a:avLst/>
        </a:prstGeom>
        <a:solidFill>
          <a:schemeClr val="accent2">
            <a:alpha val="50000"/>
            <a:hueOff val="1497647"/>
            <a:satOff val="-284"/>
            <a:lumOff val="-14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Насыщенной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064938" y="10"/>
        <a:ext cx="2544016" cy="1616858"/>
      </dsp:txXfrm>
    </dsp:sp>
    <dsp:sp modelId="{6C9769E1-3F73-458B-AC47-93D7260CB91F}">
      <dsp:nvSpPr>
        <dsp:cNvPr id="0" name=""/>
        <dsp:cNvSpPr/>
      </dsp:nvSpPr>
      <dsp:spPr>
        <a:xfrm rot="606877">
          <a:off x="4875307" y="4048445"/>
          <a:ext cx="3489355" cy="1707095"/>
        </a:xfrm>
        <a:prstGeom prst="ellipse">
          <a:avLst/>
        </a:prstGeom>
        <a:solidFill>
          <a:schemeClr val="accent2">
            <a:alpha val="50000"/>
            <a:hueOff val="2995294"/>
            <a:satOff val="-568"/>
            <a:lumOff val="-28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Доступной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606877">
        <a:off x="4875307" y="4048445"/>
        <a:ext cx="3489355" cy="1707095"/>
      </dsp:txXfrm>
    </dsp:sp>
    <dsp:sp modelId="{C9EEB69B-9064-47B6-9892-CBEC76A69CD3}">
      <dsp:nvSpPr>
        <dsp:cNvPr id="0" name=""/>
        <dsp:cNvSpPr/>
      </dsp:nvSpPr>
      <dsp:spPr>
        <a:xfrm rot="20668101">
          <a:off x="5212835" y="825646"/>
          <a:ext cx="3142473" cy="1486436"/>
        </a:xfrm>
        <a:prstGeom prst="ellipse">
          <a:avLst/>
        </a:prstGeom>
        <a:solidFill>
          <a:schemeClr val="accent2">
            <a:alpha val="50000"/>
            <a:hueOff val="4492941"/>
            <a:satOff val="-852"/>
            <a:lumOff val="-428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Полифункциональной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20668101">
        <a:off x="5212835" y="825646"/>
        <a:ext cx="3142473" cy="1486436"/>
      </dsp:txXfrm>
    </dsp:sp>
    <dsp:sp modelId="{5CB06853-765B-4A09-A99D-5E06ED5C466C}">
      <dsp:nvSpPr>
        <dsp:cNvPr id="0" name=""/>
        <dsp:cNvSpPr/>
      </dsp:nvSpPr>
      <dsp:spPr>
        <a:xfrm rot="622533">
          <a:off x="5822611" y="2435761"/>
          <a:ext cx="2414909" cy="1707095"/>
        </a:xfrm>
        <a:prstGeom prst="ellipse">
          <a:avLst/>
        </a:prstGeom>
        <a:solidFill>
          <a:schemeClr val="accent2">
            <a:alpha val="50000"/>
            <a:hueOff val="5990588"/>
            <a:satOff val="-1136"/>
            <a:lumOff val="-57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Безопасной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622533">
        <a:off x="5822611" y="2435761"/>
        <a:ext cx="2414909" cy="1707095"/>
      </dsp:txXfrm>
    </dsp:sp>
    <dsp:sp modelId="{FD06D344-1C1D-4B4B-949D-4FA4B53E2149}">
      <dsp:nvSpPr>
        <dsp:cNvPr id="0" name=""/>
        <dsp:cNvSpPr/>
      </dsp:nvSpPr>
      <dsp:spPr>
        <a:xfrm rot="21328657">
          <a:off x="423597" y="2468315"/>
          <a:ext cx="2402481" cy="1707095"/>
        </a:xfrm>
        <a:prstGeom prst="ellipse">
          <a:avLst/>
        </a:prstGeom>
        <a:solidFill>
          <a:schemeClr val="accent2">
            <a:alpha val="50000"/>
            <a:hueOff val="7488235"/>
            <a:satOff val="-1420"/>
            <a:lumOff val="-71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Вариативной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21328657">
        <a:off x="423597" y="2468315"/>
        <a:ext cx="2402481" cy="1707095"/>
      </dsp:txXfrm>
    </dsp:sp>
    <dsp:sp modelId="{DCAF495C-F01E-4B26-8F2D-25C3F7EDA0DD}">
      <dsp:nvSpPr>
        <dsp:cNvPr id="0" name=""/>
        <dsp:cNvSpPr/>
      </dsp:nvSpPr>
      <dsp:spPr>
        <a:xfrm rot="21040939">
          <a:off x="618698" y="4094135"/>
          <a:ext cx="3569486" cy="1707095"/>
        </a:xfrm>
        <a:prstGeom prst="ellipse">
          <a:avLst/>
        </a:prstGeom>
        <a:solidFill>
          <a:schemeClr val="accent2">
            <a:alpha val="50000"/>
            <a:hueOff val="8985882"/>
            <a:satOff val="-1704"/>
            <a:lumOff val="-857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Учитывать национально-культурные, климатические условия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21040939">
        <a:off x="618698" y="4094135"/>
        <a:ext cx="3569486" cy="1707095"/>
      </dsp:txXfrm>
    </dsp:sp>
    <dsp:sp modelId="{CC20C354-C4A0-4449-949E-B8E489870F35}">
      <dsp:nvSpPr>
        <dsp:cNvPr id="0" name=""/>
        <dsp:cNvSpPr/>
      </dsp:nvSpPr>
      <dsp:spPr>
        <a:xfrm rot="970957">
          <a:off x="145933" y="782058"/>
          <a:ext cx="3242935" cy="1508202"/>
        </a:xfrm>
        <a:prstGeom prst="ellipse">
          <a:avLst/>
        </a:prstGeom>
        <a:solidFill>
          <a:schemeClr val="accent2">
            <a:alpha val="50000"/>
            <a:hueOff val="10483529"/>
            <a:satOff val="-1988"/>
            <a:lumOff val="-999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970957">
        <a:off x="145933" y="782058"/>
        <a:ext cx="3242935" cy="150820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83B8B4-DD8C-439D-BBA9-7ED7C0C01A27}">
      <dsp:nvSpPr>
        <dsp:cNvPr id="0" name=""/>
        <dsp:cNvSpPr/>
      </dsp:nvSpPr>
      <dsp:spPr>
        <a:xfrm>
          <a:off x="3572074" y="2759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72074" y="2759"/>
        <a:ext cx="2072366" cy="1347037"/>
      </dsp:txXfrm>
    </dsp:sp>
    <dsp:sp modelId="{935D5B86-F181-4711-98F2-27B02A6624A2}">
      <dsp:nvSpPr>
        <dsp:cNvPr id="0" name=""/>
        <dsp:cNvSpPr/>
      </dsp:nvSpPr>
      <dsp:spPr>
        <a:xfrm>
          <a:off x="2525654" y="84937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140564" y="38173"/>
              </a:moveTo>
              <a:arcTo wR="2689074" hR="2689074" stAng="16779937" swAng="2851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F473A-AFB5-4374-93E8-144BD8814D79}">
      <dsp:nvSpPr>
        <dsp:cNvPr id="0" name=""/>
        <dsp:cNvSpPr/>
      </dsp:nvSpPr>
      <dsp:spPr>
        <a:xfrm>
          <a:off x="6660232" y="2100121"/>
          <a:ext cx="2072366" cy="1347037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6660232" y="2100121"/>
        <a:ext cx="2072366" cy="1347037"/>
      </dsp:txXfrm>
    </dsp:sp>
    <dsp:sp modelId="{E7FF3753-6603-4B7E-A950-913943592462}">
      <dsp:nvSpPr>
        <dsp:cNvPr id="0" name=""/>
        <dsp:cNvSpPr/>
      </dsp:nvSpPr>
      <dsp:spPr>
        <a:xfrm>
          <a:off x="2422950" y="244135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5326038" y="3215897"/>
              </a:moveTo>
              <a:arcTo wR="2689074" hR="2689074" stAng="677881" swAng="16610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B0D70-41F6-40A4-ACDA-7A86C3887355}">
      <dsp:nvSpPr>
        <dsp:cNvPr id="0" name=""/>
        <dsp:cNvSpPr/>
      </dsp:nvSpPr>
      <dsp:spPr>
        <a:xfrm>
          <a:off x="5698732" y="4635002"/>
          <a:ext cx="2072366" cy="1347037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98732" y="4635002"/>
        <a:ext cx="2072366" cy="1347037"/>
      </dsp:txXfrm>
    </dsp:sp>
    <dsp:sp modelId="{736C71AD-1556-4455-BEDB-17E4761CBD3D}">
      <dsp:nvSpPr>
        <dsp:cNvPr id="0" name=""/>
        <dsp:cNvSpPr/>
      </dsp:nvSpPr>
      <dsp:spPr>
        <a:xfrm>
          <a:off x="2033728" y="834818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759998" y="5155700"/>
              </a:moveTo>
              <a:arcTo wR="2689074" hR="2689074" stAng="3991870" swAng="27180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04E51-9954-432D-9D99-CA99984A096C}">
      <dsp:nvSpPr>
        <dsp:cNvPr id="0" name=""/>
        <dsp:cNvSpPr/>
      </dsp:nvSpPr>
      <dsp:spPr>
        <a:xfrm>
          <a:off x="1630852" y="4705896"/>
          <a:ext cx="2072366" cy="1347037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30852" y="4705896"/>
        <a:ext cx="2072366" cy="1347037"/>
      </dsp:txXfrm>
    </dsp:sp>
    <dsp:sp modelId="{B9DACDE4-3917-43B3-AED0-66275F9BB11B}">
      <dsp:nvSpPr>
        <dsp:cNvPr id="0" name=""/>
        <dsp:cNvSpPr/>
      </dsp:nvSpPr>
      <dsp:spPr>
        <a:xfrm>
          <a:off x="1269498" y="23974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873196" y="4672432"/>
              </a:moveTo>
              <a:arcTo wR="2689074" hR="2689074" stAng="7948553" swAng="178679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CF7F-CDFB-423E-BDCC-0D9E67427ECC}">
      <dsp:nvSpPr>
        <dsp:cNvPr id="0" name=""/>
        <dsp:cNvSpPr/>
      </dsp:nvSpPr>
      <dsp:spPr>
        <a:xfrm>
          <a:off x="395540" y="2172120"/>
          <a:ext cx="2072366" cy="1347037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7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5540" y="2172120"/>
        <a:ext cx="2072366" cy="1347037"/>
      </dsp:txXfrm>
    </dsp:sp>
    <dsp:sp modelId="{C3477E63-3263-4F40-BEDA-231A0C67E80A}">
      <dsp:nvSpPr>
        <dsp:cNvPr id="0" name=""/>
        <dsp:cNvSpPr/>
      </dsp:nvSpPr>
      <dsp:spPr>
        <a:xfrm>
          <a:off x="1239422" y="86020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91480" y="1291869"/>
              </a:moveTo>
              <a:arcTo wR="2689074" hR="2689074" stAng="12678268" swAng="30348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DF8A18-8CFF-4994-9DFC-2E516F7B71E7}">
      <dsp:nvSpPr>
        <dsp:cNvPr id="0" name=""/>
        <dsp:cNvSpPr/>
      </dsp:nvSpPr>
      <dsp:spPr>
        <a:xfrm>
          <a:off x="2604346" y="864129"/>
          <a:ext cx="2568210" cy="2568210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Ориентиры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4346" y="864129"/>
        <a:ext cx="2568210" cy="2568210"/>
      </dsp:txXfrm>
    </dsp:sp>
    <dsp:sp modelId="{F094C520-02B6-4F58-B6BC-69D75ABE781F}">
      <dsp:nvSpPr>
        <dsp:cNvPr id="0" name=""/>
        <dsp:cNvSpPr/>
      </dsp:nvSpPr>
      <dsp:spPr>
        <a:xfrm rot="8544389">
          <a:off x="832215" y="2118239"/>
          <a:ext cx="1763934" cy="7319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6FBA3-C3E1-4DB0-9EA6-4BB926B087F0}">
      <dsp:nvSpPr>
        <dsp:cNvPr id="0" name=""/>
        <dsp:cNvSpPr/>
      </dsp:nvSpPr>
      <dsp:spPr>
        <a:xfrm>
          <a:off x="-52419" y="2958003"/>
          <a:ext cx="2888771" cy="2224668"/>
        </a:xfrm>
        <a:prstGeom prst="roundRect">
          <a:avLst>
            <a:gd name="adj" fmla="val 10000"/>
          </a:avLst>
        </a:prstGeom>
        <a:solidFill>
          <a:srgbClr val="0066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младенческом и раннем возрасте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52419" y="2958003"/>
        <a:ext cx="2888771" cy="2224668"/>
      </dsp:txXfrm>
    </dsp:sp>
    <dsp:sp modelId="{D188F1AE-BA80-4003-B48D-A088B8DFE7C3}">
      <dsp:nvSpPr>
        <dsp:cNvPr id="0" name=""/>
        <dsp:cNvSpPr/>
      </dsp:nvSpPr>
      <dsp:spPr>
        <a:xfrm rot="2134608">
          <a:off x="5147638" y="2142169"/>
          <a:ext cx="1905485" cy="7319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D0B9C-5E81-4C28-B8E1-35A7E289E277}">
      <dsp:nvSpPr>
        <dsp:cNvPr id="0" name=""/>
        <dsp:cNvSpPr/>
      </dsp:nvSpPr>
      <dsp:spPr>
        <a:xfrm>
          <a:off x="5040545" y="2952319"/>
          <a:ext cx="3064632" cy="2232241"/>
        </a:xfrm>
        <a:prstGeom prst="roundRect">
          <a:avLst>
            <a:gd name="adj" fmla="val 10000"/>
          </a:avLst>
        </a:prstGeom>
        <a:solidFill>
          <a:srgbClr val="0066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 этапе завершения дошкольного образования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40545" y="2952319"/>
        <a:ext cx="3064632" cy="223224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33462E-2CF7-4E30-BB22-4204BB555FDD}">
      <dsp:nvSpPr>
        <dsp:cNvPr id="0" name=""/>
        <dsp:cNvSpPr/>
      </dsp:nvSpPr>
      <dsp:spPr>
        <a:xfrm>
          <a:off x="0" y="0"/>
          <a:ext cx="4264248" cy="4264248"/>
        </a:xfrm>
        <a:prstGeom prst="triangl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28C8F-6FF5-4133-B2D7-B6A4D3CADA7E}">
      <dsp:nvSpPr>
        <dsp:cNvPr id="0" name=""/>
        <dsp:cNvSpPr/>
      </dsp:nvSpPr>
      <dsp:spPr>
        <a:xfrm>
          <a:off x="1318204" y="772112"/>
          <a:ext cx="4970155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Здоровый</a:t>
          </a:r>
          <a:endParaRPr lang="ru-RU" sz="3500" kern="1200" dirty="0"/>
        </a:p>
      </dsp:txBody>
      <dsp:txXfrm>
        <a:off x="1318204" y="772112"/>
        <a:ext cx="4970155" cy="1009427"/>
      </dsp:txXfrm>
    </dsp:sp>
    <dsp:sp modelId="{E09BABBD-A0BA-4275-8B0B-C7CA35433D58}">
      <dsp:nvSpPr>
        <dsp:cNvPr id="0" name=""/>
        <dsp:cNvSpPr/>
      </dsp:nvSpPr>
      <dsp:spPr>
        <a:xfrm>
          <a:off x="1331619" y="1754345"/>
          <a:ext cx="4956740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Активный</a:t>
          </a:r>
          <a:endParaRPr lang="ru-RU" sz="3500" kern="1200" dirty="0"/>
        </a:p>
      </dsp:txBody>
      <dsp:txXfrm>
        <a:off x="1331619" y="1754345"/>
        <a:ext cx="4956740" cy="1009427"/>
      </dsp:txXfrm>
    </dsp:sp>
    <dsp:sp modelId="{08260D8D-3945-440A-AD1D-445D5697A0A0}">
      <dsp:nvSpPr>
        <dsp:cNvPr id="0" name=""/>
        <dsp:cNvSpPr/>
      </dsp:nvSpPr>
      <dsp:spPr>
        <a:xfrm>
          <a:off x="1276877" y="2736574"/>
          <a:ext cx="5011482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Самостоятельный</a:t>
          </a:r>
          <a:endParaRPr lang="ru-RU" sz="3500" kern="1200" dirty="0"/>
        </a:p>
      </dsp:txBody>
      <dsp:txXfrm>
        <a:off x="1276877" y="2736574"/>
        <a:ext cx="5011482" cy="1009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159B2-6ECA-4493-AF28-2E896424EF56}" type="datetimeFigureOut">
              <a:rPr lang="ru-RU" smtClean="0"/>
              <a:pPr/>
              <a:t>01.02.2014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279D2-02A2-412C-9D6A-1ECA29861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690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6643" b="3035"/>
          <a:stretch/>
        </p:blipFill>
        <p:spPr bwMode="auto">
          <a:xfrm>
            <a:off x="3059832" y="2843868"/>
            <a:ext cx="2738440" cy="215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188640"/>
            <a:ext cx="8152178" cy="914400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564" y="1772816"/>
            <a:ext cx="90059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«ФГОС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ориентир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развития </a:t>
            </a:r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системы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образования в РФ»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9572" y="415007"/>
            <a:ext cx="793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«Изучаем проект ФГОС ДО»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0766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6658" y="332656"/>
            <a:ext cx="8679885" cy="3960440"/>
          </a:xfrm>
          <a:prstGeom prst="roundRect">
            <a:avLst/>
          </a:prstGeom>
          <a:solidFill>
            <a:schemeClr val="accent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полноценное развитие личности детей во всех основных образовательных областях,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эмоционального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благополучия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и их положительного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отношения к миру, к себе и к другим людям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п. 3.1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2019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9622" y="1124744"/>
            <a:ext cx="8718036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насилия;                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построение взаимодействия с семьями воспитанников в целях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осуществления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16632"/>
            <a:ext cx="8064896" cy="864096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психолого-педагогическим условиям</a:t>
            </a:r>
          </a:p>
        </p:txBody>
      </p:sp>
    </p:spTree>
    <p:extLst>
      <p:ext uri="{BB962C8B-B14F-4D97-AF65-F5344CB8AC3E}">
        <p14:creationId xmlns:p14="http://schemas.microsoft.com/office/powerpoint/2010/main" xmlns="" val="29943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978451156"/>
              </p:ext>
            </p:extLst>
          </p:nvPr>
        </p:nvGraphicFramePr>
        <p:xfrm>
          <a:off x="323528" y="116632"/>
          <a:ext cx="849694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7082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к условиям реализации ООП ДО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916767822"/>
              </p:ext>
            </p:extLst>
          </p:nvPr>
        </p:nvGraphicFramePr>
        <p:xfrm>
          <a:off x="0" y="32742"/>
          <a:ext cx="9216516" cy="630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504" y="116632"/>
            <a:ext cx="2736304" cy="936104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</p:spTree>
    <p:extLst>
      <p:ext uri="{BB962C8B-B14F-4D97-AF65-F5344CB8AC3E}">
        <p14:creationId xmlns:p14="http://schemas.microsoft.com/office/powerpoint/2010/main" xmlns="" val="322829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55576" y="332656"/>
            <a:ext cx="7992888" cy="792088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effectLst>
            <a:reflection blurRad="6350" stA="50000" endA="300" endPos="55000" dir="5400000" sy="-100000" algn="bl" rotWithShape="0"/>
          </a:effectLst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к </a:t>
                </a:r>
                <a:r>
                  <a:rPr lang="ru-RU" sz="4000" b="1" kern="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результатам </a:t>
                </a: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освоения</a:t>
                </a:r>
              </a:p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ООП</a:t>
                </a:r>
                <a:endParaRPr lang="ru-RU" sz="40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00147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202500044"/>
              </p:ext>
            </p:extLst>
          </p:nvPr>
        </p:nvGraphicFramePr>
        <p:xfrm>
          <a:off x="539552" y="764704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323528" y="188640"/>
            <a:ext cx="8208912" cy="1296144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это социально-нормативные возрастные характеристики возможных достижений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ребёнка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2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855373608"/>
              </p:ext>
            </p:extLst>
          </p:nvPr>
        </p:nvGraphicFramePr>
        <p:xfrm>
          <a:off x="1331640" y="1397000"/>
          <a:ext cx="628836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Улыбающееся лицо 6"/>
          <p:cNvSpPr/>
          <p:nvPr/>
        </p:nvSpPr>
        <p:spPr>
          <a:xfrm>
            <a:off x="2555776" y="144508"/>
            <a:ext cx="1800200" cy="1800200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168" y="146402"/>
            <a:ext cx="2736304" cy="1554405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Портрет ребёнка в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667458" y="5085184"/>
            <a:ext cx="5000885" cy="962025"/>
            <a:chOff x="1359241" y="735854"/>
            <a:chExt cx="4736758" cy="96202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359241" y="735854"/>
              <a:ext cx="4736758" cy="962025"/>
            </a:xfrm>
            <a:prstGeom prst="roundRect">
              <a:avLst/>
            </a:prstGeom>
            <a:solidFill>
              <a:srgbClr val="9FC2FB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1406203" y="782816"/>
              <a:ext cx="4642834" cy="8681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latin typeface="Book Antiqua" pitchFamily="18" charset="0"/>
                </a:rPr>
                <a:t>Любознательный</a:t>
              </a:r>
              <a:endParaRPr lang="ru-RU" sz="3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03120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78503" y="116632"/>
            <a:ext cx="7632848" cy="1080120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целевым ориентирам относятся социальные и психологические характеристики личности ребенка: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316" y="1340768"/>
            <a:ext cx="8847222" cy="5184576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самостоятельность, способность выбирать себе род занятий;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своих силах, открытость внешнему миру, положительное отношение к себе и  другим, чувство собственного достоинства;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ребенка к фантазии, воображению, творчеству, умение подчиняться правилам и социальным нормам;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Развитая крупная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моторика;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волевым усилиям, следование правилам безопасного поведения и личной гигиены;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любознательности, склонности наблюдать, экспериментировать;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ребенка к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принятию собственных решений</a:t>
            </a: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89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3973" y="188640"/>
            <a:ext cx="8847222" cy="6303118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-навыками основной двигательной активности (ходьба, бег, прыжки, лазанье, катанье на самокате, велосипеде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т.д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навыками общения и взаимодействия со взрослыми и сверстниками;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 самообслуживания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бытового труда;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навыками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изобразительного и музыкального творчества;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основами собственной безопасности;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опытом игровой деятельности;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простейшими правилами здорового образа жизни;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правилами поведения в обществе;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естествознания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математики, истории и т.п.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60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544" y="620688"/>
            <a:ext cx="8280920" cy="3168352"/>
          </a:xfrm>
          <a:prstGeom prst="roundRect">
            <a:avLst/>
          </a:prstGeom>
          <a:solidFill>
            <a:schemeClr val="accent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«Мы утверждаем, что не ребенок должен готовиться к школе, а школа должна готовиться к ребенку».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А.Г.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Асмолов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5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569573"/>
              </p:ext>
            </p:extLst>
          </p:nvPr>
        </p:nvGraphicFramePr>
        <p:xfrm>
          <a:off x="611560" y="116632"/>
          <a:ext cx="77048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8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 разработан на основе:  </a:t>
                      </a:r>
                      <a:endParaRPr lang="ru-RU" sz="28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5663941"/>
              </p:ext>
            </p:extLst>
          </p:nvPr>
        </p:nvGraphicFramePr>
        <p:xfrm>
          <a:off x="611560" y="836713"/>
          <a:ext cx="7704856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472608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Конвенции ООН о правах ребенка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Конституции Российской Федерации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Законодательства Российской Федерации, в том числе: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- Приказ Министерства образования и науки Российской Федерации  "Об утверждении федерального государственного образовательного стандарта дошкольного образования" от 17 октября 2013 г № 1155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-  Закон РФ «Об образовании в Российской Федерации» от 01.09.2013</a:t>
                      </a:r>
                      <a:endParaRPr lang="ru-RU" sz="24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66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44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1467677"/>
              </p:ext>
            </p:extLst>
          </p:nvPr>
        </p:nvGraphicFramePr>
        <p:xfrm>
          <a:off x="611559" y="476672"/>
          <a:ext cx="7704856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Ключевая формула ДО – это детство ради детства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5246862"/>
              </p:ext>
            </p:extLst>
          </p:nvPr>
        </p:nvGraphicFramePr>
        <p:xfrm>
          <a:off x="611559" y="1196752"/>
          <a:ext cx="7704856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1260728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Ключевая линия дошкольного детства — это приобщение к ценностям культуры, к миру природы, к общению через игру, через общение и познавательно – исследовательскую деятельность.</a:t>
                      </a:r>
                      <a:endParaRPr lang="ru-RU" dirty="0"/>
                    </a:p>
                  </a:txBody>
                  <a:tcPr>
                    <a:solidFill>
                      <a:srgbClr val="0066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4014586"/>
              </p:ext>
            </p:extLst>
          </p:nvPr>
        </p:nvGraphicFramePr>
        <p:xfrm>
          <a:off x="486011" y="3789040"/>
          <a:ext cx="3456384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Ключевые установки ФГОС ДО: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4788024" y="2924944"/>
            <a:ext cx="3672408" cy="3528392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поддержка разнообразия детства;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создание условий социальной ситуации;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содействие взрослого и ребенка;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развитие способностей каждого ребенка.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rot="13458944">
            <a:off x="3523748" y="3769125"/>
            <a:ext cx="851387" cy="874257"/>
          </a:xfrm>
          <a:prstGeom prst="rtTriangl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Освоение образовательных программ ДО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сопровождается: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72816"/>
            <a:ext cx="8352928" cy="3411404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проведением промежуточных аттестаций;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итоговой аттестацией детей.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(Закон «Об образовании РФ» ст. 64.2.)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Основания: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Индивидуальный темп развития детей дошкольного возраста.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8883513">
            <a:off x="3964357" y="641897"/>
            <a:ext cx="851387" cy="874257"/>
          </a:xfrm>
          <a:prstGeom prst="rtTriangl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4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7544" y="1124744"/>
            <a:ext cx="8352928" cy="5112568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	Декларативность ряда положений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Пример: 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«Деятельность педагогических работников в Организации (группе)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детей»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	Терминологический «хаос»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Пример: виды деятельности детей: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«игровая, исследовательская, проектная, познавательная и т.д.»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«игра, общение, конструирование» 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«совместная деятельность взрослых и детей» и «совместно распределенная деятельность»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	«Вперед в прошлое»!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Пример: Педагогическая диагностика.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Недостатки ФГОС: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65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124744"/>
            <a:ext cx="8784976" cy="5112568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сделать жизнь в детском саду более осмысленной и интересной.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того, чтобы воспитатель мог учитывать особенности развития, интересы своей группы, специфику национально-культурных и природных географических условий, в которых осуществляется образовательный процесс и многое другое.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повлиять на сокращение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излишнею сложность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образования для детей дошкольного возраста за счет установления целевых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формированию инициативного, активного и самостоятельного ребенка.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копирования школьных технологий и форм организации обучения.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содействие развитию ребенка при взаимодействии с родителями.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Достоинства ФГОС: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38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7372361"/>
              </p:ext>
            </p:extLst>
          </p:nvPr>
        </p:nvGraphicFramePr>
        <p:xfrm>
          <a:off x="539552" y="116632"/>
          <a:ext cx="8280919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19"/>
              </a:tblGrid>
              <a:tr h="1224136">
                <a:tc>
                  <a:txBody>
                    <a:bodyPr/>
                    <a:lstStyle/>
                    <a:p>
                      <a:pPr algn="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 ФГОС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ФГОС-</a:t>
                      </a: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Федеральный Государственный Образовательный Стандарт.</a:t>
                      </a:r>
                      <a:endParaRPr lang="ru-RU" sz="20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7976398"/>
              </p:ext>
            </p:extLst>
          </p:nvPr>
        </p:nvGraphicFramePr>
        <p:xfrm>
          <a:off x="323528" y="1399024"/>
          <a:ext cx="864096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/>
              </a:tblGrid>
              <a:tr h="4752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СТАНДАРТ -  эталон,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образец, принимаемый за исходный для сравнения с ним объектов, явлений того же порядка. Следовательно, одна из главных функций ФГОС - являться ориентиром, инструментом и одновременно критерием оценки состояния и развития системы образования.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ФГОС ДО – нормативные правовые акты федерального уровня, представляющие собой 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совокупность требований, обязательных при реализации основных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образовательных программ дошкольного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образования.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Это стандарт поддержки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разнообразия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детства.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(А.Г. 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Асмолов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3" descr="http://detionline.com/assets/images/IMG_157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95" b="20128"/>
          <a:stretch/>
        </p:blipFill>
        <p:spPr bwMode="auto">
          <a:xfrm>
            <a:off x="6444208" y="4077072"/>
            <a:ext cx="2112644" cy="2097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7014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951522"/>
              </p:ext>
            </p:extLst>
          </p:nvPr>
        </p:nvGraphicFramePr>
        <p:xfrm>
          <a:off x="611560" y="116632"/>
          <a:ext cx="77048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разработке Стандарта учтены: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827584" y="908719"/>
            <a:ext cx="7416823" cy="2016223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особые образовательные потребности отдельных категорий детей, в том числе с ограниченными возможностями здоровья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3068960"/>
            <a:ext cx="7416823" cy="2016223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освоения ребёнком основной образовательной программы (далее – Программы) на разных этапах её реализации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c.pics.livejournal.com/mon_ru/38423652/211501/211501_original.jpg"/>
          <p:cNvPicPr>
            <a:picLocks noGrp="1"/>
          </p:cNvPicPr>
          <p:nvPr/>
        </p:nvPicPr>
        <p:blipFill rotWithShape="1">
          <a:blip r:embed="rId2" cstate="print"/>
          <a:srcRect l="2987" t="5032" r="1884" b="8261"/>
          <a:stretch/>
        </p:blipFill>
        <p:spPr bwMode="auto">
          <a:xfrm>
            <a:off x="500623" y="386288"/>
            <a:ext cx="8280920" cy="5707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xmlns="" val="18354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1679480"/>
              </p:ext>
            </p:extLst>
          </p:nvPr>
        </p:nvGraphicFramePr>
        <p:xfrm>
          <a:off x="1000226" y="368073"/>
          <a:ext cx="748883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Федеральный государственный</a:t>
                      </a:r>
                      <a:r>
                        <a:rPr lang="ru-RU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образовательный стандарт дошкольного образования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 bwMode="auto">
          <a:xfrm>
            <a:off x="3645095" y="1488108"/>
            <a:ext cx="5256586" cy="830997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rgbClr val="0066CC"/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>
              <a:buClr>
                <a:srgbClr val="C00000"/>
              </a:buClr>
              <a:defRPr/>
            </a:pP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структуре 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090295"/>
            <a:ext cx="2592288" cy="2455880"/>
          </a:xfrm>
          <a:prstGeom prst="roundRect">
            <a:avLst/>
          </a:prstGeom>
          <a:solidFill>
            <a:schemeClr val="accent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Совокупность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требований: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Прямоугольный треугольник 8"/>
          <p:cNvSpPr/>
          <p:nvPr/>
        </p:nvSpPr>
        <p:spPr>
          <a:xfrm rot="2608399">
            <a:off x="3367132" y="1674437"/>
            <a:ext cx="456288" cy="458335"/>
          </a:xfrm>
          <a:prstGeom prst="rtTriangl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3645095" y="2564549"/>
            <a:ext cx="5238184" cy="1200329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rgbClr val="0066CC"/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buClr>
                <a:srgbClr val="C00000"/>
              </a:buClr>
              <a:defRPr/>
            </a:pP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основной образовательной программы</a:t>
            </a:r>
          </a:p>
        </p:txBody>
      </p:sp>
      <p:sp>
        <p:nvSpPr>
          <p:cNvPr id="11" name="Прямоугольный треугольник 10"/>
          <p:cNvSpPr/>
          <p:nvPr/>
        </p:nvSpPr>
        <p:spPr>
          <a:xfrm rot="2608399">
            <a:off x="3396505" y="2943998"/>
            <a:ext cx="429385" cy="441429"/>
          </a:xfrm>
          <a:prstGeom prst="rtTriangl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3611195" y="3933056"/>
            <a:ext cx="5272084" cy="1569660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rgbClr val="0066CC"/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результатам освоения 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представленные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виде целевых ориентиров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rot="2608399">
            <a:off x="3382445" y="4497170"/>
            <a:ext cx="429385" cy="441429"/>
          </a:xfrm>
          <a:prstGeom prst="rtTriangl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260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55576" y="332656"/>
            <a:ext cx="7992888" cy="792088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effectLst>
            <a:reflection blurRad="6350" stA="50000" endA="300" endPos="55000" dir="5400000" sy="-100000" algn="bl" rotWithShape="0"/>
          </a:effectLst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к структуре ООП ДО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6277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6264696" cy="1008112"/>
          </a:xfrm>
          <a:prstGeom prst="round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Содержание ООП охватывает 5 образовательных областей: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88561" y="2104707"/>
            <a:ext cx="7630813" cy="3874133"/>
            <a:chOff x="179512" y="1069304"/>
            <a:chExt cx="8226425" cy="4302125"/>
          </a:xfrm>
          <a:solidFill>
            <a:srgbClr val="0066CC"/>
          </a:solidFill>
        </p:grpSpPr>
        <p:pic>
          <p:nvPicPr>
            <p:cNvPr id="3" name="Содержимое 8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179512" y="1069304"/>
              <a:ext cx="8226425" cy="4302125"/>
            </a:xfrm>
            <a:prstGeom prst="rect">
              <a:avLst/>
            </a:prstGeom>
            <a:grpFill/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2322112" y="1140478"/>
              <a:ext cx="5994304" cy="920370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Познавательное </a:t>
              </a:r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развитие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322112" y="2060848"/>
              <a:ext cx="5994304" cy="864096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Речевое развитие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322113" y="2953874"/>
              <a:ext cx="5994303" cy="907174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Художественно- эстетическое развитие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22112" y="3861048"/>
              <a:ext cx="5994303" cy="792088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Физическое развитие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876033" y="1369994"/>
            <a:ext cx="5669773" cy="798806"/>
          </a:xfrm>
          <a:prstGeom prst="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40154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к условиям реализации ООП ДО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873869515"/>
              </p:ext>
            </p:extLst>
          </p:nvPr>
        </p:nvGraphicFramePr>
        <p:xfrm>
          <a:off x="0" y="32742"/>
          <a:ext cx="9216516" cy="630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504" y="116632"/>
            <a:ext cx="2736304" cy="936104"/>
          </a:xfrm>
          <a:prstGeom prst="roundRect">
            <a:avLst/>
          </a:prstGeom>
          <a:solidFill>
            <a:srgbClr val="0066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</p:spTree>
    <p:extLst>
      <p:ext uri="{BB962C8B-B14F-4D97-AF65-F5344CB8AC3E}">
        <p14:creationId xmlns:p14="http://schemas.microsoft.com/office/powerpoint/2010/main" xmlns="" val="25313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30" ma:contentTypeDescription="Create a new document." ma:contentTypeScope="" ma:versionID="dbcf0f450ab99b1f534105340ddde851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43BDFD5-AF7D-47DD-944F-0A9E24D59CF6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402C614C-32F0-4E99-98B1-0567D4414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2331</TotalTime>
  <Words>986</Words>
  <Application>Microsoft Office PowerPoint</Application>
  <PresentationFormat>Экран (4:3)</PresentationFormat>
  <Paragraphs>145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Углы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Юлия</cp:lastModifiedBy>
  <cp:revision>2</cp:revision>
  <dcterms:created xsi:type="dcterms:W3CDTF">2011-10-30T19:43:40Z</dcterms:created>
  <dcterms:modified xsi:type="dcterms:W3CDTF">2014-02-01T18:11:14Z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